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Inter"/>
      <p:regular r:id="rId62"/>
      <p:bold r:id="rId63"/>
      <p:italic r:id="rId64"/>
      <p:boldItalic r:id="rId65"/>
    </p:embeddedFont>
    <p:embeddedFont>
      <p:font typeface="Bebas Neue"/>
      <p:regular r:id="rId66"/>
    </p:embeddedFont>
    <p:embeddedFont>
      <p:font typeface="Josefin Sans"/>
      <p:regular r:id="rId67"/>
      <p:bold r:id="rId68"/>
      <p:italic r:id="rId69"/>
      <p:boldItalic r:id="rId70"/>
    </p:embeddedFont>
    <p:embeddedFont>
      <p:font typeface="Proxima Nova Semibold"/>
      <p:regular r:id="rId71"/>
      <p:bold r:id="rId72"/>
      <p:boldItalic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1AB000-1E34-4EBB-B4CC-264B58FBB202}">
  <a:tblStyle styleId="{281AB000-1E34-4EBB-B4CC-264B58FBB2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736D968-6BD3-4C9A-9F89-6933A209B57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75" Type="http://schemas.openxmlformats.org/officeDocument/2006/relationships/font" Target="fonts/OpenSans-bold.fntdata"/><Relationship Id="rId30" Type="http://schemas.openxmlformats.org/officeDocument/2006/relationships/slide" Target="slides/slide24.xml"/><Relationship Id="rId74" Type="http://schemas.openxmlformats.org/officeDocument/2006/relationships/font" Target="fonts/OpenSans-regular.fntdata"/><Relationship Id="rId33" Type="http://schemas.openxmlformats.org/officeDocument/2006/relationships/slide" Target="slides/slide27.xml"/><Relationship Id="rId77" Type="http://schemas.openxmlformats.org/officeDocument/2006/relationships/font" Target="fonts/OpenSans-boldItalic.fntdata"/><Relationship Id="rId32" Type="http://schemas.openxmlformats.org/officeDocument/2006/relationships/slide" Target="slides/slide26.xml"/><Relationship Id="rId76" Type="http://schemas.openxmlformats.org/officeDocument/2006/relationships/font" Target="fonts/OpenSans-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Semibold-regular.fntdata"/><Relationship Id="rId70" Type="http://schemas.openxmlformats.org/officeDocument/2006/relationships/font" Target="fonts/Josefin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nter-regular.fntdata"/><Relationship Id="rId61" Type="http://schemas.openxmlformats.org/officeDocument/2006/relationships/font" Target="fonts/AmaticSC-bold.fntdata"/><Relationship Id="rId20" Type="http://schemas.openxmlformats.org/officeDocument/2006/relationships/slide" Target="slides/slide14.xml"/><Relationship Id="rId64" Type="http://schemas.openxmlformats.org/officeDocument/2006/relationships/font" Target="fonts/Inter-italic.fntdata"/><Relationship Id="rId63" Type="http://schemas.openxmlformats.org/officeDocument/2006/relationships/font" Target="fonts/Inter-bold.fntdata"/><Relationship Id="rId22" Type="http://schemas.openxmlformats.org/officeDocument/2006/relationships/slide" Target="slides/slide16.xml"/><Relationship Id="rId66" Type="http://schemas.openxmlformats.org/officeDocument/2006/relationships/font" Target="fonts/BebasNeue-regular.fntdata"/><Relationship Id="rId21" Type="http://schemas.openxmlformats.org/officeDocument/2006/relationships/slide" Target="slides/slide15.xml"/><Relationship Id="rId65" Type="http://schemas.openxmlformats.org/officeDocument/2006/relationships/font" Target="fonts/Inter-boldItalic.fntdata"/><Relationship Id="rId24" Type="http://schemas.openxmlformats.org/officeDocument/2006/relationships/slide" Target="slides/slide18.xml"/><Relationship Id="rId68" Type="http://schemas.openxmlformats.org/officeDocument/2006/relationships/font" Target="fonts/JosefinSans-bold.fntdata"/><Relationship Id="rId23" Type="http://schemas.openxmlformats.org/officeDocument/2006/relationships/slide" Target="slides/slide17.xml"/><Relationship Id="rId67" Type="http://schemas.openxmlformats.org/officeDocument/2006/relationships/font" Target="fonts/JosefinSans-regular.fntdata"/><Relationship Id="rId60" Type="http://schemas.openxmlformats.org/officeDocument/2006/relationships/font" Target="fonts/AmaticSC-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Josefin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16241d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16241d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60c5c134c5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60c5c134c5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60c5c134c5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60c5c134c5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60c5c134c5_1_18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60c5c134c5_1_18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260c5c134c5_1_8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260c5c134c5_1_8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60c5c134c5_1_8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260c5c134c5_1_8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60c5c134c5_1_8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60c5c134c5_1_8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60c5c134c5_1_8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60c5c134c5_1_8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60c5c134c5_1_9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60c5c134c5_1_9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260c5c134c5_1_9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260c5c134c5_1_9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0ac4edb0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0ac4edb0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5" name="Shape 4275"/>
        <p:cNvGrpSpPr/>
        <p:nvPr/>
      </p:nvGrpSpPr>
      <p:grpSpPr>
        <a:xfrm>
          <a:off x="0" y="0"/>
          <a:ext cx="0" cy="0"/>
          <a:chOff x="0" y="0"/>
          <a:chExt cx="0" cy="0"/>
        </a:xfrm>
      </p:grpSpPr>
      <p:sp>
        <p:nvSpPr>
          <p:cNvPr id="4276" name="Google Shape;4276;g260c5c134c5_1_1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7" name="Google Shape;4277;g260c5c134c5_1_1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4" name="Shape 4694"/>
        <p:cNvGrpSpPr/>
        <p:nvPr/>
      </p:nvGrpSpPr>
      <p:grpSpPr>
        <a:xfrm>
          <a:off x="0" y="0"/>
          <a:ext cx="0" cy="0"/>
          <a:chOff x="0" y="0"/>
          <a:chExt cx="0" cy="0"/>
        </a:xfrm>
      </p:grpSpPr>
      <p:sp>
        <p:nvSpPr>
          <p:cNvPr id="4695" name="Google Shape;4695;g260c5c134c5_1_1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6" name="Google Shape;4696;g260c5c134c5_1_1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4" name="Shape 4864"/>
        <p:cNvGrpSpPr/>
        <p:nvPr/>
      </p:nvGrpSpPr>
      <p:grpSpPr>
        <a:xfrm>
          <a:off x="0" y="0"/>
          <a:ext cx="0" cy="0"/>
          <a:chOff x="0" y="0"/>
          <a:chExt cx="0" cy="0"/>
        </a:xfrm>
      </p:grpSpPr>
      <p:sp>
        <p:nvSpPr>
          <p:cNvPr id="4865" name="Google Shape;4865;g260c5c134c5_1_1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6" name="Google Shape;4866;g260c5c134c5_1_1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9" name="Shape 5269"/>
        <p:cNvGrpSpPr/>
        <p:nvPr/>
      </p:nvGrpSpPr>
      <p:grpSpPr>
        <a:xfrm>
          <a:off x="0" y="0"/>
          <a:ext cx="0" cy="0"/>
          <a:chOff x="0" y="0"/>
          <a:chExt cx="0" cy="0"/>
        </a:xfrm>
      </p:grpSpPr>
      <p:sp>
        <p:nvSpPr>
          <p:cNvPr id="5270" name="Google Shape;5270;g260c5c134c5_1_1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1" name="Google Shape;5271;g260c5c134c5_1_1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9" name="Shape 5649"/>
        <p:cNvGrpSpPr/>
        <p:nvPr/>
      </p:nvGrpSpPr>
      <p:grpSpPr>
        <a:xfrm>
          <a:off x="0" y="0"/>
          <a:ext cx="0" cy="0"/>
          <a:chOff x="0" y="0"/>
          <a:chExt cx="0" cy="0"/>
        </a:xfrm>
      </p:grpSpPr>
      <p:sp>
        <p:nvSpPr>
          <p:cNvPr id="5650" name="Google Shape;5650;g260c5c134c5_1_1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1" name="Google Shape;5651;g260c5c134c5_1_12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5" name="Shape 6075"/>
        <p:cNvGrpSpPr/>
        <p:nvPr/>
      </p:nvGrpSpPr>
      <p:grpSpPr>
        <a:xfrm>
          <a:off x="0" y="0"/>
          <a:ext cx="0" cy="0"/>
          <a:chOff x="0" y="0"/>
          <a:chExt cx="0" cy="0"/>
        </a:xfrm>
      </p:grpSpPr>
      <p:sp>
        <p:nvSpPr>
          <p:cNvPr id="6076" name="Google Shape;6076;g260c5c134c5_1_13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7" name="Google Shape;6077;g260c5c134c5_1_13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6" name="Shape 6436"/>
        <p:cNvGrpSpPr/>
        <p:nvPr/>
      </p:nvGrpSpPr>
      <p:grpSpPr>
        <a:xfrm>
          <a:off x="0" y="0"/>
          <a:ext cx="0" cy="0"/>
          <a:chOff x="0" y="0"/>
          <a:chExt cx="0" cy="0"/>
        </a:xfrm>
      </p:grpSpPr>
      <p:sp>
        <p:nvSpPr>
          <p:cNvPr id="6437" name="Google Shape;6437;g260c5c134c5_1_13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8" name="Google Shape;6438;g260c5c134c5_1_13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6" name="Shape 6946"/>
        <p:cNvGrpSpPr/>
        <p:nvPr/>
      </p:nvGrpSpPr>
      <p:grpSpPr>
        <a:xfrm>
          <a:off x="0" y="0"/>
          <a:ext cx="0" cy="0"/>
          <a:chOff x="0" y="0"/>
          <a:chExt cx="0" cy="0"/>
        </a:xfrm>
      </p:grpSpPr>
      <p:sp>
        <p:nvSpPr>
          <p:cNvPr id="6947" name="Google Shape;6947;g260c5c134c5_1_14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8" name="Google Shape;6948;g260c5c134c5_1_14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6" name="Shape 7566"/>
        <p:cNvGrpSpPr/>
        <p:nvPr/>
      </p:nvGrpSpPr>
      <p:grpSpPr>
        <a:xfrm>
          <a:off x="0" y="0"/>
          <a:ext cx="0" cy="0"/>
          <a:chOff x="0" y="0"/>
          <a:chExt cx="0" cy="0"/>
        </a:xfrm>
      </p:grpSpPr>
      <p:sp>
        <p:nvSpPr>
          <p:cNvPr id="7567" name="Google Shape;7567;g260c5c134c5_1_14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8" name="Google Shape;7568;g260c5c134c5_1_14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0" name="Shape 8160"/>
        <p:cNvGrpSpPr/>
        <p:nvPr/>
      </p:nvGrpSpPr>
      <p:grpSpPr>
        <a:xfrm>
          <a:off x="0" y="0"/>
          <a:ext cx="0" cy="0"/>
          <a:chOff x="0" y="0"/>
          <a:chExt cx="0" cy="0"/>
        </a:xfrm>
      </p:grpSpPr>
      <p:sp>
        <p:nvSpPr>
          <p:cNvPr id="8161" name="Google Shape;8161;g260c5c134c5_1_15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2" name="Google Shape;8162;g260c5c134c5_1_15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1" name="Shape 8481"/>
        <p:cNvGrpSpPr/>
        <p:nvPr/>
      </p:nvGrpSpPr>
      <p:grpSpPr>
        <a:xfrm>
          <a:off x="0" y="0"/>
          <a:ext cx="0" cy="0"/>
          <a:chOff x="0" y="0"/>
          <a:chExt cx="0" cy="0"/>
        </a:xfrm>
      </p:grpSpPr>
      <p:sp>
        <p:nvSpPr>
          <p:cNvPr id="8482" name="Google Shape;8482;g260c5c134c5_1_15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3" name="Google Shape;8483;g260c5c134c5_1_15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9" name="Shape 8789"/>
        <p:cNvGrpSpPr/>
        <p:nvPr/>
      </p:nvGrpSpPr>
      <p:grpSpPr>
        <a:xfrm>
          <a:off x="0" y="0"/>
          <a:ext cx="0" cy="0"/>
          <a:chOff x="0" y="0"/>
          <a:chExt cx="0" cy="0"/>
        </a:xfrm>
      </p:grpSpPr>
      <p:sp>
        <p:nvSpPr>
          <p:cNvPr id="8790" name="Google Shape;8790;g260c5c134c5_1_17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1" name="Google Shape;8791;g260c5c134c5_1_17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35000" y="1318050"/>
            <a:ext cx="6474000" cy="19554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265600" y="3349650"/>
            <a:ext cx="46128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211400" y="-145498"/>
            <a:ext cx="9656600" cy="5204973"/>
            <a:chOff x="-211400" y="-145498"/>
            <a:chExt cx="9656600" cy="5204973"/>
          </a:xfrm>
        </p:grpSpPr>
        <p:sp>
          <p:nvSpPr>
            <p:cNvPr id="12" name="Google Shape;12;p2"/>
            <p:cNvSpPr/>
            <p:nvPr/>
          </p:nvSpPr>
          <p:spPr>
            <a:xfrm>
              <a:off x="8511275" y="0"/>
              <a:ext cx="633000" cy="195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239923" y="76200"/>
              <a:ext cx="742310" cy="1955388"/>
              <a:chOff x="8239923" y="76200"/>
              <a:chExt cx="742310" cy="1955388"/>
            </a:xfrm>
          </p:grpSpPr>
          <p:sp>
            <p:nvSpPr>
              <p:cNvPr id="14" name="Google Shape;14;p2"/>
              <p:cNvSpPr/>
              <p:nvPr/>
            </p:nvSpPr>
            <p:spPr>
              <a:xfrm>
                <a:off x="8239923"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16126"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592328"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768531"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944733"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39923"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416126"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592328"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768531"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944733"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239923"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416126"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592328"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68531"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944733"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239923"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416126"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592328"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68531"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944733"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239923"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416126"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592328"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768531"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944733"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239923"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416126"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592328"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768531"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944733"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239923"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416126"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592328"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768531"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944733"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239923"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416126"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592328"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768531"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944733"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2"/>
            <p:cNvSpPr/>
            <p:nvPr/>
          </p:nvSpPr>
          <p:spPr>
            <a:xfrm>
              <a:off x="160725" y="4311200"/>
              <a:ext cx="633000" cy="633000"/>
            </a:xfrm>
            <a:prstGeom prst="pie">
              <a:avLst>
                <a:gd fmla="val 0" name="adj1"/>
                <a:gd fmla="val 10780269"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60725" y="3825731"/>
              <a:ext cx="633000" cy="633000"/>
            </a:xfrm>
            <a:prstGeom prst="pie">
              <a:avLst>
                <a:gd fmla="val 0" name="adj1"/>
                <a:gd fmla="val 1078026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60725" y="3340263"/>
              <a:ext cx="633000" cy="633000"/>
            </a:xfrm>
            <a:prstGeom prst="pie">
              <a:avLst>
                <a:gd fmla="val 0" name="adj1"/>
                <a:gd fmla="val 10780269"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2"/>
            <p:cNvGrpSpPr/>
            <p:nvPr/>
          </p:nvGrpSpPr>
          <p:grpSpPr>
            <a:xfrm>
              <a:off x="8618343" y="3421192"/>
              <a:ext cx="826857" cy="1638283"/>
              <a:chOff x="8618343" y="3421192"/>
              <a:chExt cx="826857" cy="1638283"/>
            </a:xfrm>
          </p:grpSpPr>
          <p:sp>
            <p:nvSpPr>
              <p:cNvPr id="58" name="Google Shape;58;p2"/>
              <p:cNvSpPr/>
              <p:nvPr/>
            </p:nvSpPr>
            <p:spPr>
              <a:xfrm>
                <a:off x="8618400" y="4232675"/>
                <a:ext cx="826800" cy="826800"/>
              </a:xfrm>
              <a:prstGeom prst="blockArc">
                <a:avLst>
                  <a:gd fmla="val 10800000" name="adj1"/>
                  <a:gd fmla="val 21598679"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10800000">
                <a:off x="8618343" y="3421192"/>
                <a:ext cx="826800" cy="826800"/>
              </a:xfrm>
              <a:prstGeom prst="blockArc">
                <a:avLst>
                  <a:gd fmla="val 10800000" name="adj1"/>
                  <a:gd fmla="val 21598679"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2"/>
            <p:cNvGrpSpPr/>
            <p:nvPr/>
          </p:nvGrpSpPr>
          <p:grpSpPr>
            <a:xfrm>
              <a:off x="-211400" y="-145498"/>
              <a:ext cx="2116512" cy="604752"/>
              <a:chOff x="-211400" y="-145498"/>
              <a:chExt cx="2116512" cy="604752"/>
            </a:xfrm>
          </p:grpSpPr>
          <p:sp>
            <p:nvSpPr>
              <p:cNvPr id="61" name="Google Shape;61;p2"/>
              <p:cNvSpPr/>
              <p:nvPr/>
            </p:nvSpPr>
            <p:spPr>
              <a:xfrm>
                <a:off x="-211400"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0952"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93304"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95656"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98008"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300360"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602712"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11400"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0952"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93304"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95656"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998008"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300360"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602712"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5" name="Shape 355"/>
        <p:cNvGrpSpPr/>
        <p:nvPr/>
      </p:nvGrpSpPr>
      <p:grpSpPr>
        <a:xfrm>
          <a:off x="0" y="0"/>
          <a:ext cx="0" cy="0"/>
          <a:chOff x="0" y="0"/>
          <a:chExt cx="0" cy="0"/>
        </a:xfrm>
      </p:grpSpPr>
      <p:sp>
        <p:nvSpPr>
          <p:cNvPr id="356" name="Google Shape;356;p11"/>
          <p:cNvSpPr txBox="1"/>
          <p:nvPr>
            <p:ph hasCustomPrompt="1" type="title"/>
          </p:nvPr>
        </p:nvSpPr>
        <p:spPr>
          <a:xfrm>
            <a:off x="1791600" y="1723950"/>
            <a:ext cx="5560800" cy="1056300"/>
          </a:xfrm>
          <a:prstGeom prst="rect">
            <a:avLst/>
          </a:prstGeom>
          <a:solidFill>
            <a:schemeClr val="accent2"/>
          </a:solidFill>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7" name="Google Shape;357;p11"/>
          <p:cNvSpPr txBox="1"/>
          <p:nvPr>
            <p:ph idx="1" type="subTitle"/>
          </p:nvPr>
        </p:nvSpPr>
        <p:spPr>
          <a:xfrm>
            <a:off x="1791600" y="2922450"/>
            <a:ext cx="5560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358" name="Google Shape;358;p11"/>
          <p:cNvGrpSpPr/>
          <p:nvPr/>
        </p:nvGrpSpPr>
        <p:grpSpPr>
          <a:xfrm>
            <a:off x="-2" y="-436277"/>
            <a:ext cx="9605710" cy="5645031"/>
            <a:chOff x="-2" y="-436277"/>
            <a:chExt cx="9605710" cy="5645031"/>
          </a:xfrm>
        </p:grpSpPr>
        <p:sp>
          <p:nvSpPr>
            <p:cNvPr id="359" name="Google Shape;359;p11"/>
            <p:cNvSpPr/>
            <p:nvPr/>
          </p:nvSpPr>
          <p:spPr>
            <a:xfrm flipH="1">
              <a:off x="-2" y="0"/>
              <a:ext cx="633000" cy="195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11"/>
            <p:cNvGrpSpPr/>
            <p:nvPr/>
          </p:nvGrpSpPr>
          <p:grpSpPr>
            <a:xfrm flipH="1">
              <a:off x="162040" y="76200"/>
              <a:ext cx="742310" cy="1955388"/>
              <a:chOff x="8239923" y="76200"/>
              <a:chExt cx="742310" cy="1955388"/>
            </a:xfrm>
          </p:grpSpPr>
          <p:sp>
            <p:nvSpPr>
              <p:cNvPr id="361" name="Google Shape;361;p11"/>
              <p:cNvSpPr/>
              <p:nvPr/>
            </p:nvSpPr>
            <p:spPr>
              <a:xfrm>
                <a:off x="8239923"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8416126"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8592328"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8768531"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8944733"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8239923"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8416126"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8592328"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8768531"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8944733"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8239923"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8416126"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8592328"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8768531"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8944733"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8239923"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8416126"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8592328"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8768531"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8944733"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8239923"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8416126"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8592328"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a:off x="8768531"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8944733"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8239923"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8416126"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8592328"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8768531"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a:off x="8944733"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8239923"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a:off x="8416126"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a:off x="8592328"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8768531"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8944733"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8239923"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8416126"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8592328"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8768531"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a:off x="8944733"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1"/>
            <p:cNvGrpSpPr/>
            <p:nvPr/>
          </p:nvGrpSpPr>
          <p:grpSpPr>
            <a:xfrm>
              <a:off x="713225" y="3202463"/>
              <a:ext cx="633000" cy="1603937"/>
              <a:chOff x="713225" y="3202463"/>
              <a:chExt cx="633000" cy="1603937"/>
            </a:xfrm>
          </p:grpSpPr>
          <p:sp>
            <p:nvSpPr>
              <p:cNvPr id="402" name="Google Shape;402;p11"/>
              <p:cNvSpPr/>
              <p:nvPr/>
            </p:nvSpPr>
            <p:spPr>
              <a:xfrm>
                <a:off x="713225" y="4173400"/>
                <a:ext cx="633000" cy="633000"/>
              </a:xfrm>
              <a:prstGeom prst="pie">
                <a:avLst>
                  <a:gd fmla="val 0" name="adj1"/>
                  <a:gd fmla="val 10780269"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a:off x="713225" y="3687931"/>
                <a:ext cx="633000" cy="633000"/>
              </a:xfrm>
              <a:prstGeom prst="pie">
                <a:avLst>
                  <a:gd fmla="val 0" name="adj1"/>
                  <a:gd fmla="val 1078026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a:off x="713225" y="3202463"/>
                <a:ext cx="633000" cy="633000"/>
              </a:xfrm>
              <a:prstGeom prst="pie">
                <a:avLst>
                  <a:gd fmla="val 0" name="adj1"/>
                  <a:gd fmla="val 1078026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1"/>
            <p:cNvGrpSpPr/>
            <p:nvPr/>
          </p:nvGrpSpPr>
          <p:grpSpPr>
            <a:xfrm>
              <a:off x="7167075" y="4604002"/>
              <a:ext cx="2116512" cy="604752"/>
              <a:chOff x="-211400" y="-145498"/>
              <a:chExt cx="2116512" cy="604752"/>
            </a:xfrm>
          </p:grpSpPr>
          <p:sp>
            <p:nvSpPr>
              <p:cNvPr id="406" name="Google Shape;406;p11"/>
              <p:cNvSpPr/>
              <p:nvPr/>
            </p:nvSpPr>
            <p:spPr>
              <a:xfrm>
                <a:off x="-211400"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a:off x="90952"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a:off x="393304"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a:off x="695656"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p:nvPr/>
            </p:nvSpPr>
            <p:spPr>
              <a:xfrm>
                <a:off x="998008"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a:off x="1300360"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1602712"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211400"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90952"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393304"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695656"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998008"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a:off x="1300360"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
              <p:cNvSpPr/>
              <p:nvPr/>
            </p:nvSpPr>
            <p:spPr>
              <a:xfrm>
                <a:off x="1602712"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11"/>
            <p:cNvGrpSpPr/>
            <p:nvPr/>
          </p:nvGrpSpPr>
          <p:grpSpPr>
            <a:xfrm>
              <a:off x="8430778" y="4097006"/>
              <a:ext cx="346044" cy="346044"/>
              <a:chOff x="855153" y="4553306"/>
              <a:chExt cx="346044" cy="346044"/>
            </a:xfrm>
          </p:grpSpPr>
          <p:grpSp>
            <p:nvGrpSpPr>
              <p:cNvPr id="421" name="Google Shape;421;p11"/>
              <p:cNvGrpSpPr/>
              <p:nvPr/>
            </p:nvGrpSpPr>
            <p:grpSpPr>
              <a:xfrm>
                <a:off x="905847" y="4604000"/>
                <a:ext cx="244655" cy="244655"/>
                <a:chOff x="3191725" y="206650"/>
                <a:chExt cx="734700" cy="734700"/>
              </a:xfrm>
            </p:grpSpPr>
            <p:cxnSp>
              <p:nvCxnSpPr>
                <p:cNvPr id="422" name="Google Shape;422;p11"/>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423" name="Google Shape;423;p11"/>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nvGrpSpPr>
              <p:cNvPr id="424" name="Google Shape;424;p11"/>
              <p:cNvGrpSpPr/>
              <p:nvPr/>
            </p:nvGrpSpPr>
            <p:grpSpPr>
              <a:xfrm rot="2700000">
                <a:off x="905830" y="4603983"/>
                <a:ext cx="244690" cy="244690"/>
                <a:chOff x="3191725" y="206650"/>
                <a:chExt cx="734700" cy="734700"/>
              </a:xfrm>
            </p:grpSpPr>
            <p:cxnSp>
              <p:nvCxnSpPr>
                <p:cNvPr id="425" name="Google Shape;425;p11"/>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426" name="Google Shape;426;p11"/>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grpSp>
          <p:nvGrpSpPr>
            <p:cNvPr id="427" name="Google Shape;427;p11"/>
            <p:cNvGrpSpPr/>
            <p:nvPr/>
          </p:nvGrpSpPr>
          <p:grpSpPr>
            <a:xfrm>
              <a:off x="8220395" y="-436277"/>
              <a:ext cx="1385313" cy="1385313"/>
              <a:chOff x="-849575" y="3995425"/>
              <a:chExt cx="2211900" cy="2211900"/>
            </a:xfrm>
          </p:grpSpPr>
          <p:sp>
            <p:nvSpPr>
              <p:cNvPr id="428" name="Google Shape;428;p11"/>
              <p:cNvSpPr/>
              <p:nvPr/>
            </p:nvSpPr>
            <p:spPr>
              <a:xfrm>
                <a:off x="-849575" y="3995425"/>
                <a:ext cx="2211900" cy="2211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650625" y="4194375"/>
                <a:ext cx="1814100" cy="181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30" name="Shape 4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31" name="Shape 431"/>
        <p:cNvGrpSpPr/>
        <p:nvPr/>
      </p:nvGrpSpPr>
      <p:grpSpPr>
        <a:xfrm>
          <a:off x="0" y="0"/>
          <a:ext cx="0" cy="0"/>
          <a:chOff x="0" y="0"/>
          <a:chExt cx="0" cy="0"/>
        </a:xfrm>
      </p:grpSpPr>
      <p:sp>
        <p:nvSpPr>
          <p:cNvPr id="432" name="Google Shape;43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3" name="Google Shape;433;p13"/>
          <p:cNvSpPr txBox="1"/>
          <p:nvPr>
            <p:ph hasCustomPrompt="1" idx="2" type="title"/>
          </p:nvPr>
        </p:nvSpPr>
        <p:spPr>
          <a:xfrm>
            <a:off x="893513" y="1478139"/>
            <a:ext cx="6546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p:nvPr>
            <p:ph hasCustomPrompt="1" idx="3" type="title"/>
          </p:nvPr>
        </p:nvSpPr>
        <p:spPr>
          <a:xfrm>
            <a:off x="4677788" y="1478139"/>
            <a:ext cx="6585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5" name="Google Shape;435;p13"/>
          <p:cNvSpPr txBox="1"/>
          <p:nvPr>
            <p:ph hasCustomPrompt="1" idx="4" type="title"/>
          </p:nvPr>
        </p:nvSpPr>
        <p:spPr>
          <a:xfrm>
            <a:off x="893513" y="2488120"/>
            <a:ext cx="6546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6" name="Google Shape;436;p13"/>
          <p:cNvSpPr txBox="1"/>
          <p:nvPr>
            <p:ph hasCustomPrompt="1" idx="5" type="title"/>
          </p:nvPr>
        </p:nvSpPr>
        <p:spPr>
          <a:xfrm>
            <a:off x="4677788" y="2488120"/>
            <a:ext cx="6585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7" name="Google Shape;437;p13"/>
          <p:cNvSpPr txBox="1"/>
          <p:nvPr>
            <p:ph hasCustomPrompt="1" idx="6" type="title"/>
          </p:nvPr>
        </p:nvSpPr>
        <p:spPr>
          <a:xfrm>
            <a:off x="893513" y="3498101"/>
            <a:ext cx="6546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8" name="Google Shape;438;p13"/>
          <p:cNvSpPr txBox="1"/>
          <p:nvPr>
            <p:ph hasCustomPrompt="1" idx="7" type="title"/>
          </p:nvPr>
        </p:nvSpPr>
        <p:spPr>
          <a:xfrm>
            <a:off x="4677788" y="3498101"/>
            <a:ext cx="658500" cy="572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9" name="Google Shape;439;p13"/>
          <p:cNvSpPr txBox="1"/>
          <p:nvPr>
            <p:ph idx="1" type="subTitle"/>
          </p:nvPr>
        </p:nvSpPr>
        <p:spPr>
          <a:xfrm>
            <a:off x="1624586" y="1522239"/>
            <a:ext cx="28374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440" name="Google Shape;440;p13"/>
          <p:cNvSpPr txBox="1"/>
          <p:nvPr>
            <p:ph idx="8" type="subTitle"/>
          </p:nvPr>
        </p:nvSpPr>
        <p:spPr>
          <a:xfrm>
            <a:off x="1624313" y="2531920"/>
            <a:ext cx="2838000" cy="48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441" name="Google Shape;441;p13"/>
          <p:cNvSpPr txBox="1"/>
          <p:nvPr>
            <p:ph idx="9" type="subTitle"/>
          </p:nvPr>
        </p:nvSpPr>
        <p:spPr>
          <a:xfrm>
            <a:off x="1624586" y="3542201"/>
            <a:ext cx="28374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442" name="Google Shape;442;p13"/>
          <p:cNvSpPr txBox="1"/>
          <p:nvPr>
            <p:ph idx="13" type="subTitle"/>
          </p:nvPr>
        </p:nvSpPr>
        <p:spPr>
          <a:xfrm>
            <a:off x="5412487" y="1522239"/>
            <a:ext cx="28380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443" name="Google Shape;443;p13"/>
          <p:cNvSpPr txBox="1"/>
          <p:nvPr>
            <p:ph idx="14" type="subTitle"/>
          </p:nvPr>
        </p:nvSpPr>
        <p:spPr>
          <a:xfrm>
            <a:off x="5412487" y="2532220"/>
            <a:ext cx="28380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444" name="Google Shape;444;p13"/>
          <p:cNvSpPr txBox="1"/>
          <p:nvPr>
            <p:ph idx="15" type="subTitle"/>
          </p:nvPr>
        </p:nvSpPr>
        <p:spPr>
          <a:xfrm>
            <a:off x="5412487" y="3542201"/>
            <a:ext cx="28380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grpSp>
        <p:nvGrpSpPr>
          <p:cNvPr id="445" name="Google Shape;445;p13"/>
          <p:cNvGrpSpPr/>
          <p:nvPr/>
        </p:nvGrpSpPr>
        <p:grpSpPr>
          <a:xfrm>
            <a:off x="-1805925" y="-558750"/>
            <a:ext cx="11139975" cy="5522230"/>
            <a:chOff x="-1805925" y="-558750"/>
            <a:chExt cx="11139975" cy="5522230"/>
          </a:xfrm>
        </p:grpSpPr>
        <p:grpSp>
          <p:nvGrpSpPr>
            <p:cNvPr id="446" name="Google Shape;446;p13"/>
            <p:cNvGrpSpPr/>
            <p:nvPr/>
          </p:nvGrpSpPr>
          <p:grpSpPr>
            <a:xfrm>
              <a:off x="-1805925" y="-264700"/>
              <a:ext cx="2411100" cy="1742850"/>
              <a:chOff x="-1737025" y="-43750"/>
              <a:chExt cx="2411100" cy="1742850"/>
            </a:xfrm>
          </p:grpSpPr>
          <p:sp>
            <p:nvSpPr>
              <p:cNvPr id="447" name="Google Shape;447;p13"/>
              <p:cNvSpPr/>
              <p:nvPr/>
            </p:nvSpPr>
            <p:spPr>
              <a:xfrm>
                <a:off x="-1737025" y="933800"/>
                <a:ext cx="2411100" cy="76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3"/>
              <p:cNvSpPr/>
              <p:nvPr/>
            </p:nvSpPr>
            <p:spPr>
              <a:xfrm>
                <a:off x="-1737025" y="445025"/>
                <a:ext cx="2411100" cy="76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3"/>
              <p:cNvSpPr/>
              <p:nvPr/>
            </p:nvSpPr>
            <p:spPr>
              <a:xfrm>
                <a:off x="-1737025" y="-43750"/>
                <a:ext cx="2411100" cy="76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13"/>
            <p:cNvGrpSpPr/>
            <p:nvPr/>
          </p:nvGrpSpPr>
          <p:grpSpPr>
            <a:xfrm>
              <a:off x="8599350" y="-558750"/>
              <a:ext cx="734700" cy="3089450"/>
              <a:chOff x="8599350" y="-558750"/>
              <a:chExt cx="734700" cy="3089450"/>
            </a:xfrm>
          </p:grpSpPr>
          <p:cxnSp>
            <p:nvCxnSpPr>
              <p:cNvPr id="451" name="Google Shape;451;p13"/>
              <p:cNvCxnSpPr/>
              <p:nvPr/>
            </p:nvCxnSpPr>
            <p:spPr>
              <a:xfrm rot="5400000">
                <a:off x="8599350" y="-5587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452" name="Google Shape;452;p13"/>
              <p:cNvCxnSpPr/>
              <p:nvPr/>
            </p:nvCxnSpPr>
            <p:spPr>
              <a:xfrm rot="5400000">
                <a:off x="8599350" y="-2647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453" name="Google Shape;453;p13"/>
              <p:cNvCxnSpPr/>
              <p:nvPr/>
            </p:nvCxnSpPr>
            <p:spPr>
              <a:xfrm rot="5400000">
                <a:off x="8599350" y="293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454" name="Google Shape;454;p13"/>
              <p:cNvCxnSpPr/>
              <p:nvPr/>
            </p:nvCxnSpPr>
            <p:spPr>
              <a:xfrm rot="5400000">
                <a:off x="8599350" y="3234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455" name="Google Shape;455;p13"/>
              <p:cNvCxnSpPr/>
              <p:nvPr/>
            </p:nvCxnSpPr>
            <p:spPr>
              <a:xfrm rot="5400000">
                <a:off x="8599350" y="6174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456" name="Google Shape;456;p13"/>
              <p:cNvCxnSpPr/>
              <p:nvPr/>
            </p:nvCxnSpPr>
            <p:spPr>
              <a:xfrm rot="5400000">
                <a:off x="8599350" y="9115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457" name="Google Shape;457;p13"/>
              <p:cNvCxnSpPr/>
              <p:nvPr/>
            </p:nvCxnSpPr>
            <p:spPr>
              <a:xfrm rot="5400000">
                <a:off x="8599350" y="12055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458" name="Google Shape;458;p13"/>
              <p:cNvCxnSpPr/>
              <p:nvPr/>
            </p:nvCxnSpPr>
            <p:spPr>
              <a:xfrm rot="5400000">
                <a:off x="8599350" y="14996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459" name="Google Shape;459;p13"/>
              <p:cNvCxnSpPr/>
              <p:nvPr/>
            </p:nvCxnSpPr>
            <p:spPr>
              <a:xfrm rot="5400000">
                <a:off x="8599350" y="17936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460" name="Google Shape;460;p13"/>
              <p:cNvCxnSpPr/>
              <p:nvPr/>
            </p:nvCxnSpPr>
            <p:spPr>
              <a:xfrm flipH="1">
                <a:off x="8890175" y="2095075"/>
                <a:ext cx="435600" cy="435600"/>
              </a:xfrm>
              <a:prstGeom prst="straightConnector1">
                <a:avLst/>
              </a:prstGeom>
              <a:noFill/>
              <a:ln cap="flat" cmpd="sng" w="9525">
                <a:solidFill>
                  <a:schemeClr val="dk1"/>
                </a:solidFill>
                <a:prstDash val="solid"/>
                <a:round/>
                <a:headEnd len="med" w="med" type="none"/>
                <a:tailEnd len="med" w="med" type="none"/>
              </a:ln>
            </p:spPr>
          </p:cxnSp>
          <p:cxnSp>
            <p:nvCxnSpPr>
              <p:cNvPr id="461" name="Google Shape;461;p13"/>
              <p:cNvCxnSpPr/>
              <p:nvPr/>
            </p:nvCxnSpPr>
            <p:spPr>
              <a:xfrm flipH="1">
                <a:off x="9184975" y="2391800"/>
                <a:ext cx="138900" cy="138900"/>
              </a:xfrm>
              <a:prstGeom prst="straightConnector1">
                <a:avLst/>
              </a:prstGeom>
              <a:noFill/>
              <a:ln cap="flat" cmpd="sng" w="9525">
                <a:solidFill>
                  <a:schemeClr val="dk1"/>
                </a:solidFill>
                <a:prstDash val="solid"/>
                <a:round/>
                <a:headEnd len="med" w="med" type="none"/>
                <a:tailEnd len="med" w="med" type="none"/>
              </a:ln>
            </p:spPr>
          </p:cxnSp>
        </p:grpSp>
        <p:grpSp>
          <p:nvGrpSpPr>
            <p:cNvPr id="462" name="Google Shape;462;p13"/>
            <p:cNvGrpSpPr/>
            <p:nvPr/>
          </p:nvGrpSpPr>
          <p:grpSpPr>
            <a:xfrm>
              <a:off x="3623022" y="4718825"/>
              <a:ext cx="1897955" cy="244655"/>
              <a:chOff x="3623022" y="4718825"/>
              <a:chExt cx="1897955" cy="244655"/>
            </a:xfrm>
          </p:grpSpPr>
          <p:grpSp>
            <p:nvGrpSpPr>
              <p:cNvPr id="463" name="Google Shape;463;p13"/>
              <p:cNvGrpSpPr/>
              <p:nvPr/>
            </p:nvGrpSpPr>
            <p:grpSpPr>
              <a:xfrm>
                <a:off x="3623022" y="4718825"/>
                <a:ext cx="244655" cy="244655"/>
                <a:chOff x="3191725" y="206650"/>
                <a:chExt cx="734700" cy="734700"/>
              </a:xfrm>
            </p:grpSpPr>
            <p:cxnSp>
              <p:nvCxnSpPr>
                <p:cNvPr id="464" name="Google Shape;464;p13"/>
                <p:cNvCxnSpPr/>
                <p:nvPr/>
              </p:nvCxnSpPr>
              <p:spPr>
                <a:xfrm>
                  <a:off x="3191725" y="206650"/>
                  <a:ext cx="734700" cy="734700"/>
                </a:xfrm>
                <a:prstGeom prst="straightConnector1">
                  <a:avLst/>
                </a:prstGeom>
                <a:noFill/>
                <a:ln cap="rnd" cmpd="sng" w="76200">
                  <a:solidFill>
                    <a:schemeClr val="dk1"/>
                  </a:solidFill>
                  <a:prstDash val="solid"/>
                  <a:round/>
                  <a:headEnd len="med" w="med" type="none"/>
                  <a:tailEnd len="med" w="med" type="none"/>
                </a:ln>
              </p:spPr>
            </p:cxnSp>
            <p:cxnSp>
              <p:nvCxnSpPr>
                <p:cNvPr id="465" name="Google Shape;465;p13"/>
                <p:cNvCxnSpPr/>
                <p:nvPr/>
              </p:nvCxnSpPr>
              <p:spPr>
                <a:xfrm rot="5400000">
                  <a:off x="3191725" y="206650"/>
                  <a:ext cx="734700" cy="734700"/>
                </a:xfrm>
                <a:prstGeom prst="straightConnector1">
                  <a:avLst/>
                </a:prstGeom>
                <a:noFill/>
                <a:ln cap="rnd" cmpd="sng" w="76200">
                  <a:solidFill>
                    <a:schemeClr val="dk1"/>
                  </a:solidFill>
                  <a:prstDash val="solid"/>
                  <a:round/>
                  <a:headEnd len="med" w="med" type="none"/>
                  <a:tailEnd len="med" w="med" type="none"/>
                </a:ln>
              </p:spPr>
            </p:cxnSp>
          </p:grpSp>
          <p:grpSp>
            <p:nvGrpSpPr>
              <p:cNvPr id="466" name="Google Shape;466;p13"/>
              <p:cNvGrpSpPr/>
              <p:nvPr/>
            </p:nvGrpSpPr>
            <p:grpSpPr>
              <a:xfrm>
                <a:off x="4174122" y="4718825"/>
                <a:ext cx="244655" cy="244655"/>
                <a:chOff x="3191725" y="206650"/>
                <a:chExt cx="734700" cy="734700"/>
              </a:xfrm>
            </p:grpSpPr>
            <p:cxnSp>
              <p:nvCxnSpPr>
                <p:cNvPr id="467" name="Google Shape;467;p13"/>
                <p:cNvCxnSpPr/>
                <p:nvPr/>
              </p:nvCxnSpPr>
              <p:spPr>
                <a:xfrm>
                  <a:off x="3191725" y="206650"/>
                  <a:ext cx="734700" cy="734700"/>
                </a:xfrm>
                <a:prstGeom prst="straightConnector1">
                  <a:avLst/>
                </a:prstGeom>
                <a:noFill/>
                <a:ln cap="rnd" cmpd="sng" w="76200">
                  <a:solidFill>
                    <a:schemeClr val="accent1"/>
                  </a:solidFill>
                  <a:prstDash val="solid"/>
                  <a:round/>
                  <a:headEnd len="med" w="med" type="none"/>
                  <a:tailEnd len="med" w="med" type="none"/>
                </a:ln>
              </p:spPr>
            </p:cxnSp>
            <p:cxnSp>
              <p:nvCxnSpPr>
                <p:cNvPr id="468" name="Google Shape;468;p13"/>
                <p:cNvCxnSpPr/>
                <p:nvPr/>
              </p:nvCxnSpPr>
              <p:spPr>
                <a:xfrm rot="5400000">
                  <a:off x="3191725" y="206650"/>
                  <a:ext cx="734700" cy="734700"/>
                </a:xfrm>
                <a:prstGeom prst="straightConnector1">
                  <a:avLst/>
                </a:prstGeom>
                <a:noFill/>
                <a:ln cap="rnd" cmpd="sng" w="76200">
                  <a:solidFill>
                    <a:schemeClr val="accent1"/>
                  </a:solidFill>
                  <a:prstDash val="solid"/>
                  <a:round/>
                  <a:headEnd len="med" w="med" type="none"/>
                  <a:tailEnd len="med" w="med" type="none"/>
                </a:ln>
              </p:spPr>
            </p:cxnSp>
          </p:grpSp>
          <p:grpSp>
            <p:nvGrpSpPr>
              <p:cNvPr id="469" name="Google Shape;469;p13"/>
              <p:cNvGrpSpPr/>
              <p:nvPr/>
            </p:nvGrpSpPr>
            <p:grpSpPr>
              <a:xfrm>
                <a:off x="4725222" y="4718825"/>
                <a:ext cx="244655" cy="244655"/>
                <a:chOff x="3191725" y="206650"/>
                <a:chExt cx="734700" cy="734700"/>
              </a:xfrm>
            </p:grpSpPr>
            <p:cxnSp>
              <p:nvCxnSpPr>
                <p:cNvPr id="470" name="Google Shape;470;p13"/>
                <p:cNvCxnSpPr/>
                <p:nvPr/>
              </p:nvCxnSpPr>
              <p:spPr>
                <a:xfrm>
                  <a:off x="3191725" y="206650"/>
                  <a:ext cx="734700" cy="734700"/>
                </a:xfrm>
                <a:prstGeom prst="straightConnector1">
                  <a:avLst/>
                </a:prstGeom>
                <a:noFill/>
                <a:ln cap="rnd" cmpd="sng" w="76200">
                  <a:solidFill>
                    <a:schemeClr val="dk1"/>
                  </a:solidFill>
                  <a:prstDash val="solid"/>
                  <a:round/>
                  <a:headEnd len="med" w="med" type="none"/>
                  <a:tailEnd len="med" w="med" type="none"/>
                </a:ln>
              </p:spPr>
            </p:cxnSp>
            <p:cxnSp>
              <p:nvCxnSpPr>
                <p:cNvPr id="471" name="Google Shape;471;p13"/>
                <p:cNvCxnSpPr/>
                <p:nvPr/>
              </p:nvCxnSpPr>
              <p:spPr>
                <a:xfrm rot="5400000">
                  <a:off x="3191725" y="206650"/>
                  <a:ext cx="734700" cy="734700"/>
                </a:xfrm>
                <a:prstGeom prst="straightConnector1">
                  <a:avLst/>
                </a:prstGeom>
                <a:noFill/>
                <a:ln cap="rnd" cmpd="sng" w="76200">
                  <a:solidFill>
                    <a:schemeClr val="dk1"/>
                  </a:solidFill>
                  <a:prstDash val="solid"/>
                  <a:round/>
                  <a:headEnd len="med" w="med" type="none"/>
                  <a:tailEnd len="med" w="med" type="none"/>
                </a:ln>
              </p:spPr>
            </p:cxnSp>
          </p:grpSp>
          <p:grpSp>
            <p:nvGrpSpPr>
              <p:cNvPr id="472" name="Google Shape;472;p13"/>
              <p:cNvGrpSpPr/>
              <p:nvPr/>
            </p:nvGrpSpPr>
            <p:grpSpPr>
              <a:xfrm>
                <a:off x="5276322" y="4718825"/>
                <a:ext cx="244655" cy="244655"/>
                <a:chOff x="3191725" y="206650"/>
                <a:chExt cx="734700" cy="734700"/>
              </a:xfrm>
            </p:grpSpPr>
            <p:cxnSp>
              <p:nvCxnSpPr>
                <p:cNvPr id="473" name="Google Shape;473;p13"/>
                <p:cNvCxnSpPr/>
                <p:nvPr/>
              </p:nvCxnSpPr>
              <p:spPr>
                <a:xfrm>
                  <a:off x="3191725" y="206650"/>
                  <a:ext cx="734700" cy="734700"/>
                </a:xfrm>
                <a:prstGeom prst="straightConnector1">
                  <a:avLst/>
                </a:prstGeom>
                <a:noFill/>
                <a:ln cap="rnd" cmpd="sng" w="76200">
                  <a:solidFill>
                    <a:schemeClr val="accent1"/>
                  </a:solidFill>
                  <a:prstDash val="solid"/>
                  <a:round/>
                  <a:headEnd len="med" w="med" type="none"/>
                  <a:tailEnd len="med" w="med" type="none"/>
                </a:ln>
              </p:spPr>
            </p:cxnSp>
            <p:cxnSp>
              <p:nvCxnSpPr>
                <p:cNvPr id="474" name="Google Shape;474;p13"/>
                <p:cNvCxnSpPr/>
                <p:nvPr/>
              </p:nvCxnSpPr>
              <p:spPr>
                <a:xfrm rot="5400000">
                  <a:off x="3191725" y="206650"/>
                  <a:ext cx="734700" cy="734700"/>
                </a:xfrm>
                <a:prstGeom prst="straightConnector1">
                  <a:avLst/>
                </a:prstGeom>
                <a:noFill/>
                <a:ln cap="rnd" cmpd="sng" w="76200">
                  <a:solidFill>
                    <a:schemeClr val="accent1"/>
                  </a:solidFill>
                  <a:prstDash val="solid"/>
                  <a:round/>
                  <a:headEnd len="med" w="med" type="none"/>
                  <a:tailEnd len="med" w="med" type="none"/>
                </a:ln>
              </p:spPr>
            </p:cxn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75" name="Shape 475"/>
        <p:cNvGrpSpPr/>
        <p:nvPr/>
      </p:nvGrpSpPr>
      <p:grpSpPr>
        <a:xfrm>
          <a:off x="0" y="0"/>
          <a:ext cx="0" cy="0"/>
          <a:chOff x="0" y="0"/>
          <a:chExt cx="0" cy="0"/>
        </a:xfrm>
      </p:grpSpPr>
      <p:sp>
        <p:nvSpPr>
          <p:cNvPr id="476" name="Google Shape;476;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7" name="Google Shape;477;p14"/>
          <p:cNvSpPr txBox="1"/>
          <p:nvPr>
            <p:ph idx="1" type="subTitle"/>
          </p:nvPr>
        </p:nvSpPr>
        <p:spPr>
          <a:xfrm>
            <a:off x="937625" y="2549900"/>
            <a:ext cx="2175300" cy="162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8" name="Google Shape;478;p14"/>
          <p:cNvSpPr txBox="1"/>
          <p:nvPr>
            <p:ph idx="2" type="subTitle"/>
          </p:nvPr>
        </p:nvSpPr>
        <p:spPr>
          <a:xfrm>
            <a:off x="3484350" y="2549900"/>
            <a:ext cx="2175300" cy="162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9" name="Google Shape;479;p14"/>
          <p:cNvSpPr txBox="1"/>
          <p:nvPr>
            <p:ph idx="3" type="subTitle"/>
          </p:nvPr>
        </p:nvSpPr>
        <p:spPr>
          <a:xfrm>
            <a:off x="6031075" y="2549900"/>
            <a:ext cx="2175300" cy="162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0" name="Google Shape;480;p14"/>
          <p:cNvSpPr txBox="1"/>
          <p:nvPr>
            <p:ph idx="4" type="subTitle"/>
          </p:nvPr>
        </p:nvSpPr>
        <p:spPr>
          <a:xfrm>
            <a:off x="937625" y="2188376"/>
            <a:ext cx="2175300" cy="46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481" name="Google Shape;481;p14"/>
          <p:cNvSpPr txBox="1"/>
          <p:nvPr>
            <p:ph idx="5" type="subTitle"/>
          </p:nvPr>
        </p:nvSpPr>
        <p:spPr>
          <a:xfrm>
            <a:off x="3484350" y="2188376"/>
            <a:ext cx="2175300" cy="46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482" name="Google Shape;482;p14"/>
          <p:cNvSpPr txBox="1"/>
          <p:nvPr>
            <p:ph idx="6" type="subTitle"/>
          </p:nvPr>
        </p:nvSpPr>
        <p:spPr>
          <a:xfrm>
            <a:off x="6031075" y="2188376"/>
            <a:ext cx="2175300" cy="46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grpSp>
        <p:nvGrpSpPr>
          <p:cNvPr id="483" name="Google Shape;483;p14"/>
          <p:cNvGrpSpPr/>
          <p:nvPr/>
        </p:nvGrpSpPr>
        <p:grpSpPr>
          <a:xfrm>
            <a:off x="-467075" y="279275"/>
            <a:ext cx="9249150" cy="4714850"/>
            <a:chOff x="-467075" y="279275"/>
            <a:chExt cx="9249150" cy="4714850"/>
          </a:xfrm>
        </p:grpSpPr>
        <p:cxnSp>
          <p:nvCxnSpPr>
            <p:cNvPr id="484" name="Google Shape;484;p14"/>
            <p:cNvCxnSpPr/>
            <p:nvPr/>
          </p:nvCxnSpPr>
          <p:spPr>
            <a:xfrm>
              <a:off x="0" y="4994125"/>
              <a:ext cx="3074400" cy="0"/>
            </a:xfrm>
            <a:prstGeom prst="straightConnector1">
              <a:avLst/>
            </a:prstGeom>
            <a:noFill/>
            <a:ln cap="flat" cmpd="sng" w="9525">
              <a:solidFill>
                <a:schemeClr val="dk1"/>
              </a:solidFill>
              <a:prstDash val="solid"/>
              <a:round/>
              <a:headEnd len="med" w="med" type="none"/>
              <a:tailEnd len="med" w="med" type="none"/>
            </a:ln>
          </p:spPr>
        </p:cxnSp>
        <p:sp>
          <p:nvSpPr>
            <p:cNvPr id="485" name="Google Shape;485;p14"/>
            <p:cNvSpPr/>
            <p:nvPr/>
          </p:nvSpPr>
          <p:spPr>
            <a:xfrm>
              <a:off x="-467075" y="3622325"/>
              <a:ext cx="949200" cy="949200"/>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4"/>
            <p:cNvSpPr/>
            <p:nvPr/>
          </p:nvSpPr>
          <p:spPr>
            <a:xfrm rot="5400000">
              <a:off x="-186275" y="3087663"/>
              <a:ext cx="387600" cy="387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14"/>
            <p:cNvGrpSpPr/>
            <p:nvPr/>
          </p:nvGrpSpPr>
          <p:grpSpPr>
            <a:xfrm>
              <a:off x="8543275" y="279275"/>
              <a:ext cx="238800" cy="1170800"/>
              <a:chOff x="474550" y="1146150"/>
              <a:chExt cx="238800" cy="1170800"/>
            </a:xfrm>
          </p:grpSpPr>
          <p:sp>
            <p:nvSpPr>
              <p:cNvPr id="488" name="Google Shape;488;p14"/>
              <p:cNvSpPr/>
              <p:nvPr/>
            </p:nvSpPr>
            <p:spPr>
              <a:xfrm rot="10800000">
                <a:off x="474550" y="1467617"/>
                <a:ext cx="238800" cy="206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4"/>
              <p:cNvSpPr/>
              <p:nvPr/>
            </p:nvSpPr>
            <p:spPr>
              <a:xfrm rot="10800000">
                <a:off x="474550" y="1789083"/>
                <a:ext cx="238800" cy="206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4"/>
              <p:cNvSpPr/>
              <p:nvPr/>
            </p:nvSpPr>
            <p:spPr>
              <a:xfrm rot="10800000">
                <a:off x="474550" y="2110550"/>
                <a:ext cx="238800" cy="206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4"/>
              <p:cNvSpPr/>
              <p:nvPr/>
            </p:nvSpPr>
            <p:spPr>
              <a:xfrm rot="10800000">
                <a:off x="474550" y="1146150"/>
                <a:ext cx="238800" cy="2064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92" name="Shape 492"/>
        <p:cNvGrpSpPr/>
        <p:nvPr/>
      </p:nvGrpSpPr>
      <p:grpSpPr>
        <a:xfrm>
          <a:off x="0" y="0"/>
          <a:ext cx="0" cy="0"/>
          <a:chOff x="0" y="0"/>
          <a:chExt cx="0" cy="0"/>
        </a:xfrm>
      </p:grpSpPr>
      <p:sp>
        <p:nvSpPr>
          <p:cNvPr id="493" name="Google Shape;49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15"/>
          <p:cNvSpPr txBox="1"/>
          <p:nvPr>
            <p:ph idx="1" type="subTitle"/>
          </p:nvPr>
        </p:nvSpPr>
        <p:spPr>
          <a:xfrm>
            <a:off x="1371721" y="1839639"/>
            <a:ext cx="2956500" cy="105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5" name="Google Shape;495;p15"/>
          <p:cNvSpPr txBox="1"/>
          <p:nvPr>
            <p:ph idx="2" type="subTitle"/>
          </p:nvPr>
        </p:nvSpPr>
        <p:spPr>
          <a:xfrm>
            <a:off x="5439172" y="1839639"/>
            <a:ext cx="2953500" cy="105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6" name="Google Shape;496;p15"/>
          <p:cNvSpPr txBox="1"/>
          <p:nvPr>
            <p:ph idx="3" type="subTitle"/>
          </p:nvPr>
        </p:nvSpPr>
        <p:spPr>
          <a:xfrm>
            <a:off x="1371721" y="3404926"/>
            <a:ext cx="2956500" cy="105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7" name="Google Shape;497;p15"/>
          <p:cNvSpPr txBox="1"/>
          <p:nvPr>
            <p:ph idx="4" type="subTitle"/>
          </p:nvPr>
        </p:nvSpPr>
        <p:spPr>
          <a:xfrm>
            <a:off x="5439172" y="3404926"/>
            <a:ext cx="2953500" cy="105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8" name="Google Shape;498;p15"/>
          <p:cNvSpPr txBox="1"/>
          <p:nvPr>
            <p:ph idx="5" type="subTitle"/>
          </p:nvPr>
        </p:nvSpPr>
        <p:spPr>
          <a:xfrm>
            <a:off x="1371721" y="1464288"/>
            <a:ext cx="2956500" cy="482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499" name="Google Shape;499;p15"/>
          <p:cNvSpPr txBox="1"/>
          <p:nvPr>
            <p:ph idx="6" type="subTitle"/>
          </p:nvPr>
        </p:nvSpPr>
        <p:spPr>
          <a:xfrm>
            <a:off x="1371721" y="3029600"/>
            <a:ext cx="2956500" cy="482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500" name="Google Shape;500;p15"/>
          <p:cNvSpPr txBox="1"/>
          <p:nvPr>
            <p:ph idx="7" type="subTitle"/>
          </p:nvPr>
        </p:nvSpPr>
        <p:spPr>
          <a:xfrm>
            <a:off x="5439146" y="1464288"/>
            <a:ext cx="2953500" cy="482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501" name="Google Shape;501;p15"/>
          <p:cNvSpPr txBox="1"/>
          <p:nvPr>
            <p:ph idx="8" type="subTitle"/>
          </p:nvPr>
        </p:nvSpPr>
        <p:spPr>
          <a:xfrm>
            <a:off x="5439171" y="3029600"/>
            <a:ext cx="2953500" cy="482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grpSp>
        <p:nvGrpSpPr>
          <p:cNvPr id="502" name="Google Shape;502;p15"/>
          <p:cNvGrpSpPr/>
          <p:nvPr/>
        </p:nvGrpSpPr>
        <p:grpSpPr>
          <a:xfrm>
            <a:off x="-509584" y="-605931"/>
            <a:ext cx="9413586" cy="5665135"/>
            <a:chOff x="-509584" y="-605931"/>
            <a:chExt cx="9413586" cy="5665135"/>
          </a:xfrm>
        </p:grpSpPr>
        <p:grpSp>
          <p:nvGrpSpPr>
            <p:cNvPr id="503" name="Google Shape;503;p15"/>
            <p:cNvGrpSpPr/>
            <p:nvPr/>
          </p:nvGrpSpPr>
          <p:grpSpPr>
            <a:xfrm>
              <a:off x="-509584" y="-605931"/>
              <a:ext cx="1229595" cy="1229595"/>
              <a:chOff x="-849575" y="3995425"/>
              <a:chExt cx="2211900" cy="2211900"/>
            </a:xfrm>
          </p:grpSpPr>
          <p:sp>
            <p:nvSpPr>
              <p:cNvPr id="504" name="Google Shape;504;p15"/>
              <p:cNvSpPr/>
              <p:nvPr/>
            </p:nvSpPr>
            <p:spPr>
              <a:xfrm>
                <a:off x="-849575" y="3995425"/>
                <a:ext cx="2211900" cy="2211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650625" y="4194375"/>
                <a:ext cx="1814100" cy="181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5"/>
            <p:cNvGrpSpPr/>
            <p:nvPr/>
          </p:nvGrpSpPr>
          <p:grpSpPr>
            <a:xfrm>
              <a:off x="8659347" y="2984700"/>
              <a:ext cx="244655" cy="1897955"/>
              <a:chOff x="8659347" y="233550"/>
              <a:chExt cx="244655" cy="1897955"/>
            </a:xfrm>
          </p:grpSpPr>
          <p:grpSp>
            <p:nvGrpSpPr>
              <p:cNvPr id="507" name="Google Shape;507;p15"/>
              <p:cNvGrpSpPr/>
              <p:nvPr/>
            </p:nvGrpSpPr>
            <p:grpSpPr>
              <a:xfrm rot="5400000">
                <a:off x="8659347" y="233550"/>
                <a:ext cx="244655" cy="244655"/>
                <a:chOff x="3191725" y="206650"/>
                <a:chExt cx="734700" cy="734700"/>
              </a:xfrm>
            </p:grpSpPr>
            <p:cxnSp>
              <p:nvCxnSpPr>
                <p:cNvPr id="508" name="Google Shape;508;p15"/>
                <p:cNvCxnSpPr/>
                <p:nvPr/>
              </p:nvCxnSpPr>
              <p:spPr>
                <a:xfrm>
                  <a:off x="3191725" y="206650"/>
                  <a:ext cx="734700" cy="734700"/>
                </a:xfrm>
                <a:prstGeom prst="straightConnector1">
                  <a:avLst/>
                </a:prstGeom>
                <a:noFill/>
                <a:ln cap="rnd" cmpd="sng" w="76200">
                  <a:solidFill>
                    <a:schemeClr val="dk1"/>
                  </a:solidFill>
                  <a:prstDash val="solid"/>
                  <a:round/>
                  <a:headEnd len="med" w="med" type="none"/>
                  <a:tailEnd len="med" w="med" type="none"/>
                </a:ln>
              </p:spPr>
            </p:cxnSp>
            <p:cxnSp>
              <p:nvCxnSpPr>
                <p:cNvPr id="509" name="Google Shape;509;p15"/>
                <p:cNvCxnSpPr/>
                <p:nvPr/>
              </p:nvCxnSpPr>
              <p:spPr>
                <a:xfrm rot="5400000">
                  <a:off x="3191725" y="206650"/>
                  <a:ext cx="734700" cy="734700"/>
                </a:xfrm>
                <a:prstGeom prst="straightConnector1">
                  <a:avLst/>
                </a:prstGeom>
                <a:noFill/>
                <a:ln cap="rnd" cmpd="sng" w="76200">
                  <a:solidFill>
                    <a:schemeClr val="dk1"/>
                  </a:solidFill>
                  <a:prstDash val="solid"/>
                  <a:round/>
                  <a:headEnd len="med" w="med" type="none"/>
                  <a:tailEnd len="med" w="med" type="none"/>
                </a:ln>
              </p:spPr>
            </p:cxnSp>
          </p:grpSp>
          <p:grpSp>
            <p:nvGrpSpPr>
              <p:cNvPr id="510" name="Google Shape;510;p15"/>
              <p:cNvGrpSpPr/>
              <p:nvPr/>
            </p:nvGrpSpPr>
            <p:grpSpPr>
              <a:xfrm rot="5400000">
                <a:off x="8659347" y="784650"/>
                <a:ext cx="244655" cy="244655"/>
                <a:chOff x="3191725" y="206650"/>
                <a:chExt cx="734700" cy="734700"/>
              </a:xfrm>
            </p:grpSpPr>
            <p:cxnSp>
              <p:nvCxnSpPr>
                <p:cNvPr id="511" name="Google Shape;511;p15"/>
                <p:cNvCxnSpPr/>
                <p:nvPr/>
              </p:nvCxnSpPr>
              <p:spPr>
                <a:xfrm>
                  <a:off x="3191725" y="206650"/>
                  <a:ext cx="734700" cy="734700"/>
                </a:xfrm>
                <a:prstGeom prst="straightConnector1">
                  <a:avLst/>
                </a:prstGeom>
                <a:noFill/>
                <a:ln cap="rnd" cmpd="sng" w="76200">
                  <a:solidFill>
                    <a:schemeClr val="accent1"/>
                  </a:solidFill>
                  <a:prstDash val="solid"/>
                  <a:round/>
                  <a:headEnd len="med" w="med" type="none"/>
                  <a:tailEnd len="med" w="med" type="none"/>
                </a:ln>
              </p:spPr>
            </p:cxnSp>
            <p:cxnSp>
              <p:nvCxnSpPr>
                <p:cNvPr id="512" name="Google Shape;512;p15"/>
                <p:cNvCxnSpPr/>
                <p:nvPr/>
              </p:nvCxnSpPr>
              <p:spPr>
                <a:xfrm rot="5400000">
                  <a:off x="3191725" y="206650"/>
                  <a:ext cx="734700" cy="734700"/>
                </a:xfrm>
                <a:prstGeom prst="straightConnector1">
                  <a:avLst/>
                </a:prstGeom>
                <a:noFill/>
                <a:ln cap="rnd" cmpd="sng" w="76200">
                  <a:solidFill>
                    <a:schemeClr val="accent1"/>
                  </a:solidFill>
                  <a:prstDash val="solid"/>
                  <a:round/>
                  <a:headEnd len="med" w="med" type="none"/>
                  <a:tailEnd len="med" w="med" type="none"/>
                </a:ln>
              </p:spPr>
            </p:cxnSp>
          </p:grpSp>
          <p:grpSp>
            <p:nvGrpSpPr>
              <p:cNvPr id="513" name="Google Shape;513;p15"/>
              <p:cNvGrpSpPr/>
              <p:nvPr/>
            </p:nvGrpSpPr>
            <p:grpSpPr>
              <a:xfrm rot="5400000">
                <a:off x="8659347" y="1335750"/>
                <a:ext cx="244655" cy="244655"/>
                <a:chOff x="3191725" y="206650"/>
                <a:chExt cx="734700" cy="734700"/>
              </a:xfrm>
            </p:grpSpPr>
            <p:cxnSp>
              <p:nvCxnSpPr>
                <p:cNvPr id="514" name="Google Shape;514;p15"/>
                <p:cNvCxnSpPr/>
                <p:nvPr/>
              </p:nvCxnSpPr>
              <p:spPr>
                <a:xfrm>
                  <a:off x="3191725" y="206650"/>
                  <a:ext cx="734700" cy="734700"/>
                </a:xfrm>
                <a:prstGeom prst="straightConnector1">
                  <a:avLst/>
                </a:prstGeom>
                <a:noFill/>
                <a:ln cap="rnd" cmpd="sng" w="76200">
                  <a:solidFill>
                    <a:schemeClr val="dk1"/>
                  </a:solidFill>
                  <a:prstDash val="solid"/>
                  <a:round/>
                  <a:headEnd len="med" w="med" type="none"/>
                  <a:tailEnd len="med" w="med" type="none"/>
                </a:ln>
              </p:spPr>
            </p:cxnSp>
            <p:cxnSp>
              <p:nvCxnSpPr>
                <p:cNvPr id="515" name="Google Shape;515;p15"/>
                <p:cNvCxnSpPr/>
                <p:nvPr/>
              </p:nvCxnSpPr>
              <p:spPr>
                <a:xfrm rot="5400000">
                  <a:off x="3191725" y="206650"/>
                  <a:ext cx="734700" cy="734700"/>
                </a:xfrm>
                <a:prstGeom prst="straightConnector1">
                  <a:avLst/>
                </a:prstGeom>
                <a:noFill/>
                <a:ln cap="rnd" cmpd="sng" w="76200">
                  <a:solidFill>
                    <a:schemeClr val="dk1"/>
                  </a:solidFill>
                  <a:prstDash val="solid"/>
                  <a:round/>
                  <a:headEnd len="med" w="med" type="none"/>
                  <a:tailEnd len="med" w="med" type="none"/>
                </a:ln>
              </p:spPr>
            </p:cxnSp>
          </p:grpSp>
          <p:grpSp>
            <p:nvGrpSpPr>
              <p:cNvPr id="516" name="Google Shape;516;p15"/>
              <p:cNvGrpSpPr/>
              <p:nvPr/>
            </p:nvGrpSpPr>
            <p:grpSpPr>
              <a:xfrm rot="5400000">
                <a:off x="8659347" y="1886850"/>
                <a:ext cx="244655" cy="244655"/>
                <a:chOff x="3191725" y="206650"/>
                <a:chExt cx="734700" cy="734700"/>
              </a:xfrm>
            </p:grpSpPr>
            <p:cxnSp>
              <p:nvCxnSpPr>
                <p:cNvPr id="517" name="Google Shape;517;p15"/>
                <p:cNvCxnSpPr/>
                <p:nvPr/>
              </p:nvCxnSpPr>
              <p:spPr>
                <a:xfrm>
                  <a:off x="3191725" y="206650"/>
                  <a:ext cx="734700" cy="734700"/>
                </a:xfrm>
                <a:prstGeom prst="straightConnector1">
                  <a:avLst/>
                </a:prstGeom>
                <a:noFill/>
                <a:ln cap="rnd" cmpd="sng" w="76200">
                  <a:solidFill>
                    <a:schemeClr val="accent1"/>
                  </a:solidFill>
                  <a:prstDash val="solid"/>
                  <a:round/>
                  <a:headEnd len="med" w="med" type="none"/>
                  <a:tailEnd len="med" w="med" type="none"/>
                </a:ln>
              </p:spPr>
            </p:cxnSp>
            <p:cxnSp>
              <p:nvCxnSpPr>
                <p:cNvPr id="518" name="Google Shape;518;p15"/>
                <p:cNvCxnSpPr/>
                <p:nvPr/>
              </p:nvCxnSpPr>
              <p:spPr>
                <a:xfrm rot="5400000">
                  <a:off x="3191725" y="206650"/>
                  <a:ext cx="734700" cy="734700"/>
                </a:xfrm>
                <a:prstGeom prst="straightConnector1">
                  <a:avLst/>
                </a:prstGeom>
                <a:noFill/>
                <a:ln cap="rnd" cmpd="sng" w="76200">
                  <a:solidFill>
                    <a:schemeClr val="accent1"/>
                  </a:solidFill>
                  <a:prstDash val="solid"/>
                  <a:round/>
                  <a:headEnd len="med" w="med" type="none"/>
                  <a:tailEnd len="med" w="med" type="none"/>
                </a:ln>
              </p:spPr>
            </p:cxnSp>
          </p:grpSp>
        </p:grpSp>
        <p:grpSp>
          <p:nvGrpSpPr>
            <p:cNvPr id="519" name="Google Shape;519;p15"/>
            <p:cNvGrpSpPr/>
            <p:nvPr/>
          </p:nvGrpSpPr>
          <p:grpSpPr>
            <a:xfrm>
              <a:off x="-113331" y="3103816"/>
              <a:ext cx="389905" cy="1955388"/>
              <a:chOff x="-113331" y="3103816"/>
              <a:chExt cx="389905" cy="1955388"/>
            </a:xfrm>
          </p:grpSpPr>
          <p:sp>
            <p:nvSpPr>
              <p:cNvPr id="520" name="Google Shape;520;p15"/>
              <p:cNvSpPr/>
              <p:nvPr/>
            </p:nvSpPr>
            <p:spPr>
              <a:xfrm>
                <a:off x="-113331" y="3103816"/>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5"/>
              <p:cNvSpPr/>
              <p:nvPr/>
            </p:nvSpPr>
            <p:spPr>
              <a:xfrm>
                <a:off x="62872" y="3103816"/>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a:off x="239074" y="3103816"/>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a:off x="-113331" y="338147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a:off x="62872" y="338147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5"/>
              <p:cNvSpPr/>
              <p:nvPr/>
            </p:nvSpPr>
            <p:spPr>
              <a:xfrm>
                <a:off x="239074" y="338147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a:off x="-113331" y="365912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a:off x="62872" y="365912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a:off x="239074" y="365912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a:off x="-113331" y="3936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a:off x="62872" y="3936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a:off x="239074" y="3936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a:off x="-113331" y="4188741"/>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a:off x="62872" y="4188741"/>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a:off x="239074" y="4188741"/>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a:off x="-113331" y="446639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a:off x="62872" y="446639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a:off x="239074" y="446639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
              <p:cNvSpPr/>
              <p:nvPr/>
            </p:nvSpPr>
            <p:spPr>
              <a:xfrm>
                <a:off x="-113331" y="474404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a:off x="62872" y="474404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a:off x="239074" y="474404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a:off x="-113331" y="502170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
              <p:cNvSpPr/>
              <p:nvPr/>
            </p:nvSpPr>
            <p:spPr>
              <a:xfrm>
                <a:off x="62872" y="502170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5"/>
              <p:cNvSpPr/>
              <p:nvPr/>
            </p:nvSpPr>
            <p:spPr>
              <a:xfrm>
                <a:off x="239074" y="502170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44" name="Shape 544"/>
        <p:cNvGrpSpPr/>
        <p:nvPr/>
      </p:nvGrpSpPr>
      <p:grpSpPr>
        <a:xfrm>
          <a:off x="0" y="0"/>
          <a:ext cx="0" cy="0"/>
          <a:chOff x="0" y="0"/>
          <a:chExt cx="0" cy="0"/>
        </a:xfrm>
      </p:grpSpPr>
      <p:sp>
        <p:nvSpPr>
          <p:cNvPr id="545" name="Google Shape;54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6" name="Google Shape;546;p16"/>
          <p:cNvSpPr txBox="1"/>
          <p:nvPr>
            <p:ph idx="1" type="subTitle"/>
          </p:nvPr>
        </p:nvSpPr>
        <p:spPr>
          <a:xfrm>
            <a:off x="714435" y="1855913"/>
            <a:ext cx="25419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7" name="Google Shape;547;p16"/>
          <p:cNvSpPr txBox="1"/>
          <p:nvPr>
            <p:ph idx="2" type="subTitle"/>
          </p:nvPr>
        </p:nvSpPr>
        <p:spPr>
          <a:xfrm>
            <a:off x="3301650" y="1855923"/>
            <a:ext cx="25419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8" name="Google Shape;548;p16"/>
          <p:cNvSpPr txBox="1"/>
          <p:nvPr>
            <p:ph idx="3" type="subTitle"/>
          </p:nvPr>
        </p:nvSpPr>
        <p:spPr>
          <a:xfrm>
            <a:off x="713235" y="3399638"/>
            <a:ext cx="25443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49" name="Google Shape;549;p16"/>
          <p:cNvSpPr txBox="1"/>
          <p:nvPr>
            <p:ph idx="4" type="subTitle"/>
          </p:nvPr>
        </p:nvSpPr>
        <p:spPr>
          <a:xfrm>
            <a:off x="3302250" y="3399638"/>
            <a:ext cx="25419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0" name="Google Shape;550;p16"/>
          <p:cNvSpPr txBox="1"/>
          <p:nvPr>
            <p:ph idx="5" type="subTitle"/>
          </p:nvPr>
        </p:nvSpPr>
        <p:spPr>
          <a:xfrm>
            <a:off x="5888865" y="1855923"/>
            <a:ext cx="25419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1" name="Google Shape;551;p16"/>
          <p:cNvSpPr txBox="1"/>
          <p:nvPr>
            <p:ph idx="6" type="subTitle"/>
          </p:nvPr>
        </p:nvSpPr>
        <p:spPr>
          <a:xfrm>
            <a:off x="5888865" y="3399638"/>
            <a:ext cx="25419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52" name="Google Shape;552;p16"/>
          <p:cNvSpPr txBox="1"/>
          <p:nvPr>
            <p:ph idx="7" type="subTitle"/>
          </p:nvPr>
        </p:nvSpPr>
        <p:spPr>
          <a:xfrm>
            <a:off x="714435" y="1500175"/>
            <a:ext cx="2541900" cy="45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553" name="Google Shape;553;p16"/>
          <p:cNvSpPr txBox="1"/>
          <p:nvPr>
            <p:ph idx="8" type="subTitle"/>
          </p:nvPr>
        </p:nvSpPr>
        <p:spPr>
          <a:xfrm>
            <a:off x="3301650" y="1500184"/>
            <a:ext cx="2541900" cy="45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554" name="Google Shape;554;p16"/>
          <p:cNvSpPr txBox="1"/>
          <p:nvPr>
            <p:ph idx="9" type="subTitle"/>
          </p:nvPr>
        </p:nvSpPr>
        <p:spPr>
          <a:xfrm>
            <a:off x="5888865" y="1500184"/>
            <a:ext cx="2541900" cy="45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555" name="Google Shape;555;p16"/>
          <p:cNvSpPr txBox="1"/>
          <p:nvPr>
            <p:ph idx="13" type="subTitle"/>
          </p:nvPr>
        </p:nvSpPr>
        <p:spPr>
          <a:xfrm>
            <a:off x="713235" y="3040800"/>
            <a:ext cx="2544300" cy="45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556" name="Google Shape;556;p16"/>
          <p:cNvSpPr txBox="1"/>
          <p:nvPr>
            <p:ph idx="14" type="subTitle"/>
          </p:nvPr>
        </p:nvSpPr>
        <p:spPr>
          <a:xfrm>
            <a:off x="3302250" y="3040801"/>
            <a:ext cx="2541900" cy="45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557" name="Google Shape;557;p16"/>
          <p:cNvSpPr txBox="1"/>
          <p:nvPr>
            <p:ph idx="15" type="subTitle"/>
          </p:nvPr>
        </p:nvSpPr>
        <p:spPr>
          <a:xfrm>
            <a:off x="5888865" y="3040801"/>
            <a:ext cx="2541900" cy="45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grpSp>
        <p:nvGrpSpPr>
          <p:cNvPr id="558" name="Google Shape;558;p16"/>
          <p:cNvGrpSpPr/>
          <p:nvPr/>
        </p:nvGrpSpPr>
        <p:grpSpPr>
          <a:xfrm>
            <a:off x="-383172" y="-137775"/>
            <a:ext cx="9527172" cy="5281350"/>
            <a:chOff x="-383172" y="-137775"/>
            <a:chExt cx="9527172" cy="5281350"/>
          </a:xfrm>
        </p:grpSpPr>
        <p:grpSp>
          <p:nvGrpSpPr>
            <p:cNvPr id="559" name="Google Shape;559;p16"/>
            <p:cNvGrpSpPr/>
            <p:nvPr/>
          </p:nvGrpSpPr>
          <p:grpSpPr>
            <a:xfrm>
              <a:off x="263928" y="193456"/>
              <a:ext cx="346044" cy="346044"/>
              <a:chOff x="855153" y="4553306"/>
              <a:chExt cx="346044" cy="346044"/>
            </a:xfrm>
          </p:grpSpPr>
          <p:grpSp>
            <p:nvGrpSpPr>
              <p:cNvPr id="560" name="Google Shape;560;p16"/>
              <p:cNvGrpSpPr/>
              <p:nvPr/>
            </p:nvGrpSpPr>
            <p:grpSpPr>
              <a:xfrm>
                <a:off x="905847" y="4604000"/>
                <a:ext cx="244655" cy="244655"/>
                <a:chOff x="3191725" y="206650"/>
                <a:chExt cx="734700" cy="734700"/>
              </a:xfrm>
            </p:grpSpPr>
            <p:cxnSp>
              <p:nvCxnSpPr>
                <p:cNvPr id="561" name="Google Shape;561;p16"/>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562" name="Google Shape;562;p16"/>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nvGrpSpPr>
              <p:cNvPr id="563" name="Google Shape;563;p16"/>
              <p:cNvGrpSpPr/>
              <p:nvPr/>
            </p:nvGrpSpPr>
            <p:grpSpPr>
              <a:xfrm rot="2700000">
                <a:off x="905830" y="4603983"/>
                <a:ext cx="244690" cy="244690"/>
                <a:chOff x="3191725" y="206650"/>
                <a:chExt cx="734700" cy="734700"/>
              </a:xfrm>
            </p:grpSpPr>
            <p:cxnSp>
              <p:nvCxnSpPr>
                <p:cNvPr id="564" name="Google Shape;564;p16"/>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565" name="Google Shape;565;p16"/>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sp>
          <p:nvSpPr>
            <p:cNvPr id="566" name="Google Shape;566;p16"/>
            <p:cNvSpPr/>
            <p:nvPr/>
          </p:nvSpPr>
          <p:spPr>
            <a:xfrm>
              <a:off x="7459500" y="4714875"/>
              <a:ext cx="1684500" cy="42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16"/>
            <p:cNvGrpSpPr/>
            <p:nvPr/>
          </p:nvGrpSpPr>
          <p:grpSpPr>
            <a:xfrm>
              <a:off x="-383172" y="321380"/>
              <a:ext cx="826857" cy="1638283"/>
              <a:chOff x="8510803" y="3421192"/>
              <a:chExt cx="826857" cy="1638283"/>
            </a:xfrm>
          </p:grpSpPr>
          <p:sp>
            <p:nvSpPr>
              <p:cNvPr id="568" name="Google Shape;568;p16"/>
              <p:cNvSpPr/>
              <p:nvPr/>
            </p:nvSpPr>
            <p:spPr>
              <a:xfrm>
                <a:off x="8510860" y="4232675"/>
                <a:ext cx="826800" cy="826800"/>
              </a:xfrm>
              <a:prstGeom prst="blockArc">
                <a:avLst>
                  <a:gd fmla="val 10800000" name="adj1"/>
                  <a:gd fmla="val 21598679"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rot="10800000">
                <a:off x="8510803" y="3421192"/>
                <a:ext cx="826800" cy="826800"/>
              </a:xfrm>
              <a:prstGeom prst="blockArc">
                <a:avLst>
                  <a:gd fmla="val 10800000" name="adj1"/>
                  <a:gd fmla="val 21598679"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6"/>
            <p:cNvSpPr/>
            <p:nvPr/>
          </p:nvSpPr>
          <p:spPr>
            <a:xfrm flipH="1" rot="10800000">
              <a:off x="8492025" y="-137775"/>
              <a:ext cx="594900" cy="2556600"/>
            </a:xfrm>
            <a:prstGeom prst="round2SameRect">
              <a:avLst>
                <a:gd fmla="val 5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73" name="Google Shape;573;p17"/>
          <p:cNvGrpSpPr/>
          <p:nvPr/>
        </p:nvGrpSpPr>
        <p:grpSpPr>
          <a:xfrm>
            <a:off x="-225900" y="-107300"/>
            <a:ext cx="9576169" cy="5612840"/>
            <a:chOff x="-225900" y="-107300"/>
            <a:chExt cx="9576169" cy="5612840"/>
          </a:xfrm>
        </p:grpSpPr>
        <p:sp>
          <p:nvSpPr>
            <p:cNvPr id="574" name="Google Shape;574;p17"/>
            <p:cNvSpPr/>
            <p:nvPr/>
          </p:nvSpPr>
          <p:spPr>
            <a:xfrm flipH="1" rot="10800000">
              <a:off x="-225900" y="-107300"/>
              <a:ext cx="708000" cy="6468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17"/>
            <p:cNvGrpSpPr/>
            <p:nvPr/>
          </p:nvGrpSpPr>
          <p:grpSpPr>
            <a:xfrm>
              <a:off x="8521249" y="4676519"/>
              <a:ext cx="829020" cy="829020"/>
              <a:chOff x="-849575" y="3995425"/>
              <a:chExt cx="2211900" cy="2211900"/>
            </a:xfrm>
          </p:grpSpPr>
          <p:sp>
            <p:nvSpPr>
              <p:cNvPr id="576" name="Google Shape;576;p17"/>
              <p:cNvSpPr/>
              <p:nvPr/>
            </p:nvSpPr>
            <p:spPr>
              <a:xfrm>
                <a:off x="-849575" y="3995425"/>
                <a:ext cx="2211900" cy="2211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7"/>
              <p:cNvSpPr/>
              <p:nvPr/>
            </p:nvSpPr>
            <p:spPr>
              <a:xfrm>
                <a:off x="-650625" y="4194375"/>
                <a:ext cx="1814100" cy="181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17"/>
            <p:cNvGrpSpPr/>
            <p:nvPr/>
          </p:nvGrpSpPr>
          <p:grpSpPr>
            <a:xfrm>
              <a:off x="8772900" y="3157175"/>
              <a:ext cx="238800" cy="1170800"/>
              <a:chOff x="8772900" y="3157175"/>
              <a:chExt cx="238800" cy="1170800"/>
            </a:xfrm>
          </p:grpSpPr>
          <p:sp>
            <p:nvSpPr>
              <p:cNvPr id="579" name="Google Shape;579;p17"/>
              <p:cNvSpPr/>
              <p:nvPr/>
            </p:nvSpPr>
            <p:spPr>
              <a:xfrm rot="10800000">
                <a:off x="8772900" y="3478642"/>
                <a:ext cx="238800" cy="206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7"/>
              <p:cNvSpPr/>
              <p:nvPr/>
            </p:nvSpPr>
            <p:spPr>
              <a:xfrm rot="10800000">
                <a:off x="8772900" y="3800108"/>
                <a:ext cx="238800" cy="2064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7"/>
              <p:cNvSpPr/>
              <p:nvPr/>
            </p:nvSpPr>
            <p:spPr>
              <a:xfrm rot="10800000">
                <a:off x="8772900" y="4121575"/>
                <a:ext cx="238800" cy="2064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7"/>
              <p:cNvSpPr/>
              <p:nvPr/>
            </p:nvSpPr>
            <p:spPr>
              <a:xfrm rot="10800000">
                <a:off x="8772900" y="3157175"/>
                <a:ext cx="238800" cy="206400"/>
              </a:xfrm>
              <a:prstGeom prst="triangl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17"/>
            <p:cNvGrpSpPr/>
            <p:nvPr/>
          </p:nvGrpSpPr>
          <p:grpSpPr>
            <a:xfrm>
              <a:off x="244753" y="606781"/>
              <a:ext cx="346044" cy="346044"/>
              <a:chOff x="855153" y="4553306"/>
              <a:chExt cx="346044" cy="346044"/>
            </a:xfrm>
          </p:grpSpPr>
          <p:grpSp>
            <p:nvGrpSpPr>
              <p:cNvPr id="584" name="Google Shape;584;p17"/>
              <p:cNvGrpSpPr/>
              <p:nvPr/>
            </p:nvGrpSpPr>
            <p:grpSpPr>
              <a:xfrm>
                <a:off x="905847" y="4604000"/>
                <a:ext cx="244655" cy="244655"/>
                <a:chOff x="3191725" y="206650"/>
                <a:chExt cx="734700" cy="734700"/>
              </a:xfrm>
            </p:grpSpPr>
            <p:cxnSp>
              <p:nvCxnSpPr>
                <p:cNvPr id="585" name="Google Shape;585;p17"/>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586" name="Google Shape;586;p17"/>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nvGrpSpPr>
              <p:cNvPr id="587" name="Google Shape;587;p17"/>
              <p:cNvGrpSpPr/>
              <p:nvPr/>
            </p:nvGrpSpPr>
            <p:grpSpPr>
              <a:xfrm rot="2700000">
                <a:off x="905830" y="4603983"/>
                <a:ext cx="244690" cy="244690"/>
                <a:chOff x="3191725" y="206650"/>
                <a:chExt cx="734700" cy="734700"/>
              </a:xfrm>
            </p:grpSpPr>
            <p:cxnSp>
              <p:nvCxnSpPr>
                <p:cNvPr id="588" name="Google Shape;588;p17"/>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589" name="Google Shape;589;p17"/>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90" name="Shape 590"/>
        <p:cNvGrpSpPr/>
        <p:nvPr/>
      </p:nvGrpSpPr>
      <p:grpSpPr>
        <a:xfrm>
          <a:off x="0" y="0"/>
          <a:ext cx="0" cy="0"/>
          <a:chOff x="0" y="0"/>
          <a:chExt cx="0" cy="0"/>
        </a:xfrm>
      </p:grpSpPr>
      <p:sp>
        <p:nvSpPr>
          <p:cNvPr id="591" name="Google Shape;59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92" name="Google Shape;592;p18"/>
          <p:cNvGrpSpPr/>
          <p:nvPr/>
        </p:nvGrpSpPr>
        <p:grpSpPr>
          <a:xfrm>
            <a:off x="0" y="-245020"/>
            <a:ext cx="9514100" cy="5162620"/>
            <a:chOff x="0" y="-245020"/>
            <a:chExt cx="9514100" cy="5162620"/>
          </a:xfrm>
        </p:grpSpPr>
        <p:cxnSp>
          <p:nvCxnSpPr>
            <p:cNvPr id="593" name="Google Shape;593;p18"/>
            <p:cNvCxnSpPr/>
            <p:nvPr/>
          </p:nvCxnSpPr>
          <p:spPr>
            <a:xfrm>
              <a:off x="0" y="4917600"/>
              <a:ext cx="3074400" cy="0"/>
            </a:xfrm>
            <a:prstGeom prst="straightConnector1">
              <a:avLst/>
            </a:prstGeom>
            <a:noFill/>
            <a:ln cap="flat" cmpd="sng" w="9525">
              <a:solidFill>
                <a:schemeClr val="dk1"/>
              </a:solidFill>
              <a:prstDash val="solid"/>
              <a:round/>
              <a:headEnd len="med" w="med" type="none"/>
              <a:tailEnd len="med" w="med" type="none"/>
            </a:ln>
          </p:spPr>
        </p:cxnSp>
        <p:grpSp>
          <p:nvGrpSpPr>
            <p:cNvPr id="594" name="Google Shape;594;p18"/>
            <p:cNvGrpSpPr/>
            <p:nvPr/>
          </p:nvGrpSpPr>
          <p:grpSpPr>
            <a:xfrm>
              <a:off x="8687243" y="-245020"/>
              <a:ext cx="826857" cy="1638283"/>
              <a:chOff x="8618343" y="3421192"/>
              <a:chExt cx="826857" cy="1638283"/>
            </a:xfrm>
          </p:grpSpPr>
          <p:sp>
            <p:nvSpPr>
              <p:cNvPr id="595" name="Google Shape;595;p18"/>
              <p:cNvSpPr/>
              <p:nvPr/>
            </p:nvSpPr>
            <p:spPr>
              <a:xfrm>
                <a:off x="8618400" y="4232675"/>
                <a:ext cx="826800" cy="826800"/>
              </a:xfrm>
              <a:prstGeom prst="blockArc">
                <a:avLst>
                  <a:gd fmla="val 10800000" name="adj1"/>
                  <a:gd fmla="val 21598679"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rot="10800000">
                <a:off x="8618343" y="3421192"/>
                <a:ext cx="826800" cy="826800"/>
              </a:xfrm>
              <a:prstGeom prst="blockArc">
                <a:avLst>
                  <a:gd fmla="val 10800000" name="adj1"/>
                  <a:gd fmla="val 21598679"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97" name="Shape 597"/>
        <p:cNvGrpSpPr/>
        <p:nvPr/>
      </p:nvGrpSpPr>
      <p:grpSpPr>
        <a:xfrm>
          <a:off x="0" y="0"/>
          <a:ext cx="0" cy="0"/>
          <a:chOff x="0" y="0"/>
          <a:chExt cx="0" cy="0"/>
        </a:xfrm>
      </p:grpSpPr>
      <p:sp>
        <p:nvSpPr>
          <p:cNvPr id="598" name="Google Shape;59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9" name="Google Shape;599;p19"/>
          <p:cNvSpPr txBox="1"/>
          <p:nvPr>
            <p:ph idx="1" type="subTitle"/>
          </p:nvPr>
        </p:nvSpPr>
        <p:spPr>
          <a:xfrm>
            <a:off x="713225" y="1155750"/>
            <a:ext cx="7714800" cy="344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grpSp>
        <p:nvGrpSpPr>
          <p:cNvPr id="600" name="Google Shape;600;p19"/>
          <p:cNvGrpSpPr/>
          <p:nvPr/>
        </p:nvGrpSpPr>
        <p:grpSpPr>
          <a:xfrm>
            <a:off x="-107155" y="-246275"/>
            <a:ext cx="10335380" cy="5613454"/>
            <a:chOff x="-107155" y="-246275"/>
            <a:chExt cx="10335380" cy="5613454"/>
          </a:xfrm>
        </p:grpSpPr>
        <p:grpSp>
          <p:nvGrpSpPr>
            <p:cNvPr id="601" name="Google Shape;601;p19"/>
            <p:cNvGrpSpPr/>
            <p:nvPr/>
          </p:nvGrpSpPr>
          <p:grpSpPr>
            <a:xfrm>
              <a:off x="8424003" y="4655731"/>
              <a:ext cx="346044" cy="346044"/>
              <a:chOff x="855153" y="4553306"/>
              <a:chExt cx="346044" cy="346044"/>
            </a:xfrm>
          </p:grpSpPr>
          <p:grpSp>
            <p:nvGrpSpPr>
              <p:cNvPr id="602" name="Google Shape;602;p19"/>
              <p:cNvGrpSpPr/>
              <p:nvPr/>
            </p:nvGrpSpPr>
            <p:grpSpPr>
              <a:xfrm>
                <a:off x="905847" y="4604000"/>
                <a:ext cx="244655" cy="244655"/>
                <a:chOff x="3191725" y="206650"/>
                <a:chExt cx="734700" cy="734700"/>
              </a:xfrm>
            </p:grpSpPr>
            <p:cxnSp>
              <p:nvCxnSpPr>
                <p:cNvPr id="603" name="Google Shape;603;p19"/>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604" name="Google Shape;604;p19"/>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nvGrpSpPr>
              <p:cNvPr id="605" name="Google Shape;605;p19"/>
              <p:cNvGrpSpPr/>
              <p:nvPr/>
            </p:nvGrpSpPr>
            <p:grpSpPr>
              <a:xfrm rot="2700000">
                <a:off x="905830" y="4603983"/>
                <a:ext cx="244690" cy="244690"/>
                <a:chOff x="3191725" y="206650"/>
                <a:chExt cx="734700" cy="734700"/>
              </a:xfrm>
            </p:grpSpPr>
            <p:cxnSp>
              <p:nvCxnSpPr>
                <p:cNvPr id="606" name="Google Shape;606;p19"/>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607" name="Google Shape;607;p19"/>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sp>
          <p:nvSpPr>
            <p:cNvPr id="608" name="Google Shape;608;p19"/>
            <p:cNvSpPr/>
            <p:nvPr/>
          </p:nvSpPr>
          <p:spPr>
            <a:xfrm>
              <a:off x="-107155" y="4714875"/>
              <a:ext cx="1684500" cy="4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9"/>
            <p:cNvGrpSpPr/>
            <p:nvPr/>
          </p:nvGrpSpPr>
          <p:grpSpPr>
            <a:xfrm rot="5400000">
              <a:off x="665993" y="4018330"/>
              <a:ext cx="742310" cy="1955388"/>
              <a:chOff x="8239923" y="76200"/>
              <a:chExt cx="742310" cy="1955388"/>
            </a:xfrm>
          </p:grpSpPr>
          <p:sp>
            <p:nvSpPr>
              <p:cNvPr id="610" name="Google Shape;610;p19"/>
              <p:cNvSpPr/>
              <p:nvPr/>
            </p:nvSpPr>
            <p:spPr>
              <a:xfrm>
                <a:off x="8239923"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8416126"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9"/>
              <p:cNvSpPr/>
              <p:nvPr/>
            </p:nvSpPr>
            <p:spPr>
              <a:xfrm>
                <a:off x="8592328"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8768531"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8944733"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a:off x="8239923"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a:off x="8416126"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8592328"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9"/>
              <p:cNvSpPr/>
              <p:nvPr/>
            </p:nvSpPr>
            <p:spPr>
              <a:xfrm>
                <a:off x="8768531"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8944733"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8239923"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8416126"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9"/>
              <p:cNvSpPr/>
              <p:nvPr/>
            </p:nvSpPr>
            <p:spPr>
              <a:xfrm>
                <a:off x="8592328"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9"/>
              <p:cNvSpPr/>
              <p:nvPr/>
            </p:nvSpPr>
            <p:spPr>
              <a:xfrm>
                <a:off x="8768531"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9"/>
              <p:cNvSpPr/>
              <p:nvPr/>
            </p:nvSpPr>
            <p:spPr>
              <a:xfrm>
                <a:off x="8944733"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8239923"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8416126"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8592328"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8768531"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a:off x="8944733"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a:off x="8239923"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8416126"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a:off x="8592328"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8768531"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8944733"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8239923"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8416126"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8592328"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8768531"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8944733"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8239923"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9"/>
              <p:cNvSpPr/>
              <p:nvPr/>
            </p:nvSpPr>
            <p:spPr>
              <a:xfrm>
                <a:off x="8416126"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9"/>
              <p:cNvSpPr/>
              <p:nvPr/>
            </p:nvSpPr>
            <p:spPr>
              <a:xfrm>
                <a:off x="8592328"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9"/>
              <p:cNvSpPr/>
              <p:nvPr/>
            </p:nvSpPr>
            <p:spPr>
              <a:xfrm>
                <a:off x="8768531"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9"/>
              <p:cNvSpPr/>
              <p:nvPr/>
            </p:nvSpPr>
            <p:spPr>
              <a:xfrm>
                <a:off x="8944733"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9"/>
              <p:cNvSpPr/>
              <p:nvPr/>
            </p:nvSpPr>
            <p:spPr>
              <a:xfrm>
                <a:off x="8239923"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9"/>
              <p:cNvSpPr/>
              <p:nvPr/>
            </p:nvSpPr>
            <p:spPr>
              <a:xfrm>
                <a:off x="8416126"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9"/>
              <p:cNvSpPr/>
              <p:nvPr/>
            </p:nvSpPr>
            <p:spPr>
              <a:xfrm>
                <a:off x="8592328"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9"/>
              <p:cNvSpPr/>
              <p:nvPr/>
            </p:nvSpPr>
            <p:spPr>
              <a:xfrm>
                <a:off x="8768531"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9"/>
              <p:cNvSpPr/>
              <p:nvPr/>
            </p:nvSpPr>
            <p:spPr>
              <a:xfrm>
                <a:off x="8944733"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19"/>
            <p:cNvGrpSpPr/>
            <p:nvPr/>
          </p:nvGrpSpPr>
          <p:grpSpPr>
            <a:xfrm flipH="1" rot="5400000">
              <a:off x="8316150" y="-1423650"/>
              <a:ext cx="734700" cy="3089450"/>
              <a:chOff x="8599350" y="-558750"/>
              <a:chExt cx="734700" cy="3089450"/>
            </a:xfrm>
          </p:grpSpPr>
          <p:cxnSp>
            <p:nvCxnSpPr>
              <p:cNvPr id="651" name="Google Shape;651;p19"/>
              <p:cNvCxnSpPr/>
              <p:nvPr/>
            </p:nvCxnSpPr>
            <p:spPr>
              <a:xfrm rot="5400000">
                <a:off x="8599350" y="-5587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652" name="Google Shape;652;p19"/>
              <p:cNvCxnSpPr/>
              <p:nvPr/>
            </p:nvCxnSpPr>
            <p:spPr>
              <a:xfrm rot="5400000">
                <a:off x="8599350" y="-2647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653" name="Google Shape;653;p19"/>
              <p:cNvCxnSpPr/>
              <p:nvPr/>
            </p:nvCxnSpPr>
            <p:spPr>
              <a:xfrm rot="5400000">
                <a:off x="8599350" y="293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654" name="Google Shape;654;p19"/>
              <p:cNvCxnSpPr/>
              <p:nvPr/>
            </p:nvCxnSpPr>
            <p:spPr>
              <a:xfrm rot="5400000">
                <a:off x="8599350" y="3234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655" name="Google Shape;655;p19"/>
              <p:cNvCxnSpPr/>
              <p:nvPr/>
            </p:nvCxnSpPr>
            <p:spPr>
              <a:xfrm rot="5400000">
                <a:off x="8599350" y="6174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656" name="Google Shape;656;p19"/>
              <p:cNvCxnSpPr/>
              <p:nvPr/>
            </p:nvCxnSpPr>
            <p:spPr>
              <a:xfrm rot="5400000">
                <a:off x="8599350" y="9115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657" name="Google Shape;657;p19"/>
              <p:cNvCxnSpPr/>
              <p:nvPr/>
            </p:nvCxnSpPr>
            <p:spPr>
              <a:xfrm rot="5400000">
                <a:off x="8599350" y="12055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658" name="Google Shape;658;p19"/>
              <p:cNvCxnSpPr/>
              <p:nvPr/>
            </p:nvCxnSpPr>
            <p:spPr>
              <a:xfrm rot="5400000">
                <a:off x="8599350" y="14996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659" name="Google Shape;659;p19"/>
              <p:cNvCxnSpPr/>
              <p:nvPr/>
            </p:nvCxnSpPr>
            <p:spPr>
              <a:xfrm rot="5400000">
                <a:off x="8599350" y="17936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660" name="Google Shape;660;p19"/>
              <p:cNvCxnSpPr/>
              <p:nvPr/>
            </p:nvCxnSpPr>
            <p:spPr>
              <a:xfrm flipH="1">
                <a:off x="8890175" y="2095075"/>
                <a:ext cx="435600" cy="435600"/>
              </a:xfrm>
              <a:prstGeom prst="straightConnector1">
                <a:avLst/>
              </a:prstGeom>
              <a:noFill/>
              <a:ln cap="flat" cmpd="sng" w="9525">
                <a:solidFill>
                  <a:schemeClr val="dk1"/>
                </a:solidFill>
                <a:prstDash val="solid"/>
                <a:round/>
                <a:headEnd len="med" w="med" type="none"/>
                <a:tailEnd len="med" w="med" type="none"/>
              </a:ln>
            </p:spPr>
          </p:cxnSp>
          <p:cxnSp>
            <p:nvCxnSpPr>
              <p:cNvPr id="661" name="Google Shape;661;p19"/>
              <p:cNvCxnSpPr/>
              <p:nvPr/>
            </p:nvCxnSpPr>
            <p:spPr>
              <a:xfrm flipH="1">
                <a:off x="9184975" y="2391800"/>
                <a:ext cx="138900" cy="138900"/>
              </a:xfrm>
              <a:prstGeom prst="straightConnector1">
                <a:avLst/>
              </a:prstGeom>
              <a:noFill/>
              <a:ln cap="flat" cmpd="sng" w="9525">
                <a:solidFill>
                  <a:schemeClr val="dk1"/>
                </a:solidFill>
                <a:prstDash val="solid"/>
                <a:round/>
                <a:headEnd len="med" w="med" type="none"/>
                <a:tailEnd len="med" w="med" type="none"/>
              </a:ln>
            </p:spPr>
          </p:cxnSp>
        </p:grpSp>
        <p:sp>
          <p:nvSpPr>
            <p:cNvPr id="662" name="Google Shape;662;p19"/>
            <p:cNvSpPr/>
            <p:nvPr/>
          </p:nvSpPr>
          <p:spPr>
            <a:xfrm>
              <a:off x="8840400" y="698500"/>
              <a:ext cx="734700" cy="734700"/>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63" name="Shape 663"/>
        <p:cNvGrpSpPr/>
        <p:nvPr/>
      </p:nvGrpSpPr>
      <p:grpSpPr>
        <a:xfrm>
          <a:off x="0" y="0"/>
          <a:ext cx="0" cy="0"/>
          <a:chOff x="0" y="0"/>
          <a:chExt cx="0" cy="0"/>
        </a:xfrm>
      </p:grpSpPr>
      <p:sp>
        <p:nvSpPr>
          <p:cNvPr id="664" name="Google Shape;664;p20"/>
          <p:cNvSpPr txBox="1"/>
          <p:nvPr>
            <p:ph hasCustomPrompt="1" type="title"/>
          </p:nvPr>
        </p:nvSpPr>
        <p:spPr>
          <a:xfrm>
            <a:off x="798388" y="1248209"/>
            <a:ext cx="3492600" cy="7689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5" name="Google Shape;665;p20"/>
          <p:cNvSpPr txBox="1"/>
          <p:nvPr>
            <p:ph idx="1" type="subTitle"/>
          </p:nvPr>
        </p:nvSpPr>
        <p:spPr>
          <a:xfrm>
            <a:off x="798388" y="2045538"/>
            <a:ext cx="34926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666" name="Google Shape;666;p20"/>
          <p:cNvSpPr txBox="1"/>
          <p:nvPr>
            <p:ph hasCustomPrompt="1" idx="2" type="title"/>
          </p:nvPr>
        </p:nvSpPr>
        <p:spPr>
          <a:xfrm>
            <a:off x="2825694" y="2704673"/>
            <a:ext cx="3492600" cy="7689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7" name="Google Shape;667;p20"/>
          <p:cNvSpPr txBox="1"/>
          <p:nvPr>
            <p:ph idx="3" type="subTitle"/>
          </p:nvPr>
        </p:nvSpPr>
        <p:spPr>
          <a:xfrm>
            <a:off x="2825694" y="3502291"/>
            <a:ext cx="34926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668" name="Google Shape;668;p20"/>
          <p:cNvSpPr txBox="1"/>
          <p:nvPr>
            <p:ph hasCustomPrompt="1" idx="4" type="title"/>
          </p:nvPr>
        </p:nvSpPr>
        <p:spPr>
          <a:xfrm>
            <a:off x="4853013" y="1248209"/>
            <a:ext cx="3492600" cy="7689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69" name="Google Shape;669;p20"/>
          <p:cNvSpPr txBox="1"/>
          <p:nvPr>
            <p:ph idx="5" type="subTitle"/>
          </p:nvPr>
        </p:nvSpPr>
        <p:spPr>
          <a:xfrm>
            <a:off x="4853013" y="2045538"/>
            <a:ext cx="34926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670" name="Google Shape;670;p20"/>
          <p:cNvGrpSpPr/>
          <p:nvPr/>
        </p:nvGrpSpPr>
        <p:grpSpPr>
          <a:xfrm>
            <a:off x="-474750" y="241000"/>
            <a:ext cx="9618625" cy="4902600"/>
            <a:chOff x="-474750" y="241000"/>
            <a:chExt cx="9618625" cy="4902600"/>
          </a:xfrm>
        </p:grpSpPr>
        <p:sp>
          <p:nvSpPr>
            <p:cNvPr id="671" name="Google Shape;671;p20"/>
            <p:cNvSpPr/>
            <p:nvPr/>
          </p:nvSpPr>
          <p:spPr>
            <a:xfrm>
              <a:off x="0" y="4906225"/>
              <a:ext cx="2158500" cy="23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20"/>
            <p:cNvGrpSpPr/>
            <p:nvPr/>
          </p:nvGrpSpPr>
          <p:grpSpPr>
            <a:xfrm>
              <a:off x="8612175" y="241000"/>
              <a:ext cx="238800" cy="1170800"/>
              <a:chOff x="474550" y="1146150"/>
              <a:chExt cx="238800" cy="1170800"/>
            </a:xfrm>
          </p:grpSpPr>
          <p:sp>
            <p:nvSpPr>
              <p:cNvPr id="673" name="Google Shape;673;p20"/>
              <p:cNvSpPr/>
              <p:nvPr/>
            </p:nvSpPr>
            <p:spPr>
              <a:xfrm rot="10800000">
                <a:off x="474550" y="1467617"/>
                <a:ext cx="238800" cy="2064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rot="10800000">
                <a:off x="474550" y="1789083"/>
                <a:ext cx="238800" cy="206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rot="10800000">
                <a:off x="474550" y="2110550"/>
                <a:ext cx="238800" cy="206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rot="10800000">
                <a:off x="474550" y="1146150"/>
                <a:ext cx="238800" cy="206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7" name="Google Shape;677;p20"/>
            <p:cNvCxnSpPr/>
            <p:nvPr/>
          </p:nvCxnSpPr>
          <p:spPr>
            <a:xfrm>
              <a:off x="0" y="378750"/>
              <a:ext cx="3074400" cy="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20"/>
            <p:cNvGrpSpPr/>
            <p:nvPr/>
          </p:nvGrpSpPr>
          <p:grpSpPr>
            <a:xfrm rot="10800000">
              <a:off x="8430775" y="4430500"/>
              <a:ext cx="713100" cy="713100"/>
              <a:chOff x="0" y="0"/>
              <a:chExt cx="713100" cy="713100"/>
            </a:xfrm>
          </p:grpSpPr>
          <p:sp>
            <p:nvSpPr>
              <p:cNvPr id="679" name="Google Shape;679;p20"/>
              <p:cNvSpPr/>
              <p:nvPr/>
            </p:nvSpPr>
            <p:spPr>
              <a:xfrm>
                <a:off x="0" y="0"/>
                <a:ext cx="461700" cy="46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461700" y="461700"/>
                <a:ext cx="251400" cy="25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20"/>
            <p:cNvSpPr/>
            <p:nvPr/>
          </p:nvSpPr>
          <p:spPr>
            <a:xfrm>
              <a:off x="-474750" y="3721825"/>
              <a:ext cx="949200" cy="949200"/>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grpSp>
        <p:nvGrpSpPr>
          <p:cNvPr id="76" name="Google Shape;76;p3"/>
          <p:cNvGrpSpPr/>
          <p:nvPr/>
        </p:nvGrpSpPr>
        <p:grpSpPr>
          <a:xfrm>
            <a:off x="-849575" y="-111050"/>
            <a:ext cx="9993600" cy="6318375"/>
            <a:chOff x="-849575" y="-111050"/>
            <a:chExt cx="9993600" cy="6318375"/>
          </a:xfrm>
        </p:grpSpPr>
        <p:grpSp>
          <p:nvGrpSpPr>
            <p:cNvPr id="77" name="Google Shape;77;p3"/>
            <p:cNvGrpSpPr/>
            <p:nvPr/>
          </p:nvGrpSpPr>
          <p:grpSpPr>
            <a:xfrm>
              <a:off x="8430781" y="2926743"/>
              <a:ext cx="596096" cy="1677262"/>
              <a:chOff x="8430775" y="358806"/>
              <a:chExt cx="633000" cy="1781100"/>
            </a:xfrm>
          </p:grpSpPr>
          <p:sp>
            <p:nvSpPr>
              <p:cNvPr id="78" name="Google Shape;78;p3"/>
              <p:cNvSpPr/>
              <p:nvPr/>
            </p:nvSpPr>
            <p:spPr>
              <a:xfrm rot="10800000">
                <a:off x="8430775" y="358806"/>
                <a:ext cx="633000" cy="633000"/>
              </a:xfrm>
              <a:prstGeom prst="pie">
                <a:avLst>
                  <a:gd fmla="val 0" name="adj1"/>
                  <a:gd fmla="val 1078026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rot="10800000">
                <a:off x="8430775" y="932856"/>
                <a:ext cx="633000" cy="633000"/>
              </a:xfrm>
              <a:prstGeom prst="pie">
                <a:avLst>
                  <a:gd fmla="val 0" name="adj1"/>
                  <a:gd fmla="val 1078026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rot="10800000">
                <a:off x="8430775" y="1506906"/>
                <a:ext cx="633000" cy="633000"/>
              </a:xfrm>
              <a:prstGeom prst="pie">
                <a:avLst>
                  <a:gd fmla="val 0" name="adj1"/>
                  <a:gd fmla="val 1078026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3"/>
            <p:cNvGrpSpPr/>
            <p:nvPr/>
          </p:nvGrpSpPr>
          <p:grpSpPr>
            <a:xfrm>
              <a:off x="-849575" y="3995425"/>
              <a:ext cx="2211900" cy="2211900"/>
              <a:chOff x="-849575" y="3995425"/>
              <a:chExt cx="2211900" cy="2211900"/>
            </a:xfrm>
          </p:grpSpPr>
          <p:sp>
            <p:nvSpPr>
              <p:cNvPr id="82" name="Google Shape;82;p3"/>
              <p:cNvSpPr/>
              <p:nvPr/>
            </p:nvSpPr>
            <p:spPr>
              <a:xfrm>
                <a:off x="-849575" y="3995425"/>
                <a:ext cx="2211900" cy="2211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650625" y="4194375"/>
                <a:ext cx="1814100" cy="181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3"/>
            <p:cNvSpPr/>
            <p:nvPr/>
          </p:nvSpPr>
          <p:spPr>
            <a:xfrm>
              <a:off x="4727700" y="4745500"/>
              <a:ext cx="4416300" cy="398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3"/>
            <p:cNvGrpSpPr/>
            <p:nvPr/>
          </p:nvGrpSpPr>
          <p:grpSpPr>
            <a:xfrm>
              <a:off x="713225" y="1549825"/>
              <a:ext cx="238800" cy="1170800"/>
              <a:chOff x="474550" y="1146150"/>
              <a:chExt cx="238800" cy="1170800"/>
            </a:xfrm>
          </p:grpSpPr>
          <p:sp>
            <p:nvSpPr>
              <p:cNvPr id="86" name="Google Shape;86;p3"/>
              <p:cNvSpPr/>
              <p:nvPr/>
            </p:nvSpPr>
            <p:spPr>
              <a:xfrm rot="10800000">
                <a:off x="474550" y="1467617"/>
                <a:ext cx="238800" cy="2064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rot="10800000">
                <a:off x="474550" y="1789083"/>
                <a:ext cx="238800" cy="206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rot="10800000">
                <a:off x="474550" y="2110550"/>
                <a:ext cx="238800" cy="206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rot="10800000">
                <a:off x="474550" y="1146150"/>
                <a:ext cx="238800" cy="206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3"/>
            <p:cNvGrpSpPr/>
            <p:nvPr/>
          </p:nvGrpSpPr>
          <p:grpSpPr>
            <a:xfrm>
              <a:off x="-267752" y="-111050"/>
              <a:ext cx="742310" cy="1955388"/>
              <a:chOff x="8239923" y="76200"/>
              <a:chExt cx="742310" cy="1955388"/>
            </a:xfrm>
          </p:grpSpPr>
          <p:sp>
            <p:nvSpPr>
              <p:cNvPr id="91" name="Google Shape;91;p3"/>
              <p:cNvSpPr/>
              <p:nvPr/>
            </p:nvSpPr>
            <p:spPr>
              <a:xfrm>
                <a:off x="8239923"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416126"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592328"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768531"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944733"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8239923"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8416126"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8592328"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8768531"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8944733"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8239923"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8416126"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8592328"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8768531"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8944733"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8239923"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416126"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592328"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8768531"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8944733"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8239923"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8416126"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8592328"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768531"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8944733"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8239923"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8416126"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8592328"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8768531"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8944733"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8239923"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8416126"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8592328"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8768531"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8944733"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8239923"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8416126"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8592328"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8768531"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8944733"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1" name="Google Shape;131;p3"/>
            <p:cNvCxnSpPr/>
            <p:nvPr/>
          </p:nvCxnSpPr>
          <p:spPr>
            <a:xfrm>
              <a:off x="6069625" y="378750"/>
              <a:ext cx="3074400" cy="0"/>
            </a:xfrm>
            <a:prstGeom prst="straightConnector1">
              <a:avLst/>
            </a:prstGeom>
            <a:noFill/>
            <a:ln cap="flat" cmpd="sng" w="9525">
              <a:solidFill>
                <a:schemeClr val="dk1"/>
              </a:solidFill>
              <a:prstDash val="solid"/>
              <a:round/>
              <a:headEnd len="med" w="med" type="none"/>
              <a:tailEnd len="med" w="med" type="none"/>
            </a:ln>
          </p:spPr>
        </p:cxnSp>
        <p:grpSp>
          <p:nvGrpSpPr>
            <p:cNvPr id="132" name="Google Shape;132;p3"/>
            <p:cNvGrpSpPr/>
            <p:nvPr/>
          </p:nvGrpSpPr>
          <p:grpSpPr>
            <a:xfrm>
              <a:off x="8334128" y="493806"/>
              <a:ext cx="346044" cy="346044"/>
              <a:chOff x="855153" y="4553306"/>
              <a:chExt cx="346044" cy="346044"/>
            </a:xfrm>
          </p:grpSpPr>
          <p:grpSp>
            <p:nvGrpSpPr>
              <p:cNvPr id="133" name="Google Shape;133;p3"/>
              <p:cNvGrpSpPr/>
              <p:nvPr/>
            </p:nvGrpSpPr>
            <p:grpSpPr>
              <a:xfrm>
                <a:off x="905847" y="4604000"/>
                <a:ext cx="244655" cy="244655"/>
                <a:chOff x="3191725" y="206650"/>
                <a:chExt cx="734700" cy="734700"/>
              </a:xfrm>
            </p:grpSpPr>
            <p:cxnSp>
              <p:nvCxnSpPr>
                <p:cNvPr id="134" name="Google Shape;134;p3"/>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135" name="Google Shape;135;p3"/>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nvGrpSpPr>
              <p:cNvPr id="136" name="Google Shape;136;p3"/>
              <p:cNvGrpSpPr/>
              <p:nvPr/>
            </p:nvGrpSpPr>
            <p:grpSpPr>
              <a:xfrm rot="2700000">
                <a:off x="905830" y="4603983"/>
                <a:ext cx="244690" cy="244690"/>
                <a:chOff x="3191725" y="206650"/>
                <a:chExt cx="734700" cy="734700"/>
              </a:xfrm>
            </p:grpSpPr>
            <p:cxnSp>
              <p:nvCxnSpPr>
                <p:cNvPr id="137" name="Google Shape;137;p3"/>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138" name="Google Shape;138;p3"/>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grpSp>
      <p:sp>
        <p:nvSpPr>
          <p:cNvPr id="139" name="Google Shape;139;p3"/>
          <p:cNvSpPr txBox="1"/>
          <p:nvPr>
            <p:ph type="title"/>
          </p:nvPr>
        </p:nvSpPr>
        <p:spPr>
          <a:xfrm>
            <a:off x="2380200" y="2625963"/>
            <a:ext cx="4383600" cy="673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0" name="Google Shape;140;p3"/>
          <p:cNvSpPr txBox="1"/>
          <p:nvPr>
            <p:ph hasCustomPrompt="1" idx="2" type="title"/>
          </p:nvPr>
        </p:nvSpPr>
        <p:spPr>
          <a:xfrm>
            <a:off x="4146000" y="1844338"/>
            <a:ext cx="852000" cy="7542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82" name="Shape 682"/>
        <p:cNvGrpSpPr/>
        <p:nvPr/>
      </p:nvGrpSpPr>
      <p:grpSpPr>
        <a:xfrm>
          <a:off x="0" y="0"/>
          <a:ext cx="0" cy="0"/>
          <a:chOff x="0" y="0"/>
          <a:chExt cx="0" cy="0"/>
        </a:xfrm>
      </p:grpSpPr>
      <p:sp>
        <p:nvSpPr>
          <p:cNvPr id="683" name="Google Shape;683;p21"/>
          <p:cNvSpPr txBox="1"/>
          <p:nvPr>
            <p:ph type="title"/>
          </p:nvPr>
        </p:nvSpPr>
        <p:spPr>
          <a:xfrm>
            <a:off x="1956750" y="888738"/>
            <a:ext cx="5230500" cy="83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4" name="Google Shape;684;p21"/>
          <p:cNvSpPr txBox="1"/>
          <p:nvPr>
            <p:ph idx="1" type="subTitle"/>
          </p:nvPr>
        </p:nvSpPr>
        <p:spPr>
          <a:xfrm>
            <a:off x="1956750" y="1686949"/>
            <a:ext cx="5230500" cy="11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685" name="Google Shape;685;p21"/>
          <p:cNvGrpSpPr/>
          <p:nvPr/>
        </p:nvGrpSpPr>
        <p:grpSpPr>
          <a:xfrm>
            <a:off x="-211400" y="-145498"/>
            <a:ext cx="10629014" cy="5548318"/>
            <a:chOff x="-211400" y="-145498"/>
            <a:chExt cx="10629014" cy="5548318"/>
          </a:xfrm>
        </p:grpSpPr>
        <p:grpSp>
          <p:nvGrpSpPr>
            <p:cNvPr id="686" name="Google Shape;686;p21"/>
            <p:cNvGrpSpPr/>
            <p:nvPr/>
          </p:nvGrpSpPr>
          <p:grpSpPr>
            <a:xfrm>
              <a:off x="8350578" y="3392776"/>
              <a:ext cx="2067036" cy="1494145"/>
              <a:chOff x="-1737025" y="-43750"/>
              <a:chExt cx="2411100" cy="1742850"/>
            </a:xfrm>
          </p:grpSpPr>
          <p:sp>
            <p:nvSpPr>
              <p:cNvPr id="687" name="Google Shape;687;p21"/>
              <p:cNvSpPr/>
              <p:nvPr/>
            </p:nvSpPr>
            <p:spPr>
              <a:xfrm>
                <a:off x="-1737025" y="933800"/>
                <a:ext cx="2411100" cy="76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p:nvPr/>
            </p:nvSpPr>
            <p:spPr>
              <a:xfrm>
                <a:off x="-1737025" y="445025"/>
                <a:ext cx="2411100" cy="76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1"/>
              <p:cNvSpPr/>
              <p:nvPr/>
            </p:nvSpPr>
            <p:spPr>
              <a:xfrm>
                <a:off x="-1737025" y="-43750"/>
                <a:ext cx="2411100" cy="765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21"/>
            <p:cNvGrpSpPr/>
            <p:nvPr/>
          </p:nvGrpSpPr>
          <p:grpSpPr>
            <a:xfrm>
              <a:off x="-211400" y="-145498"/>
              <a:ext cx="2116512" cy="604752"/>
              <a:chOff x="-211400" y="-145498"/>
              <a:chExt cx="2116512" cy="604752"/>
            </a:xfrm>
          </p:grpSpPr>
          <p:sp>
            <p:nvSpPr>
              <p:cNvPr id="691" name="Google Shape;691;p21"/>
              <p:cNvSpPr/>
              <p:nvPr/>
            </p:nvSpPr>
            <p:spPr>
              <a:xfrm>
                <a:off x="-211400"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1"/>
              <p:cNvSpPr/>
              <p:nvPr/>
            </p:nvSpPr>
            <p:spPr>
              <a:xfrm>
                <a:off x="90952"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1"/>
              <p:cNvSpPr/>
              <p:nvPr/>
            </p:nvSpPr>
            <p:spPr>
              <a:xfrm>
                <a:off x="393304"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695656"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998008"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1"/>
              <p:cNvSpPr/>
              <p:nvPr/>
            </p:nvSpPr>
            <p:spPr>
              <a:xfrm>
                <a:off x="1300360"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1602712"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211400"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90952"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393304"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695656"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998008"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1300360"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1602712"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21"/>
            <p:cNvSpPr/>
            <p:nvPr/>
          </p:nvSpPr>
          <p:spPr>
            <a:xfrm rot="5400000">
              <a:off x="525993" y="4108621"/>
              <a:ext cx="633000" cy="195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21"/>
            <p:cNvGrpSpPr/>
            <p:nvPr/>
          </p:nvGrpSpPr>
          <p:grpSpPr>
            <a:xfrm rot="5400000">
              <a:off x="395144" y="3891930"/>
              <a:ext cx="742310" cy="1955388"/>
              <a:chOff x="8239923" y="76200"/>
              <a:chExt cx="742310" cy="1955388"/>
            </a:xfrm>
          </p:grpSpPr>
          <p:sp>
            <p:nvSpPr>
              <p:cNvPr id="707" name="Google Shape;707;p21"/>
              <p:cNvSpPr/>
              <p:nvPr/>
            </p:nvSpPr>
            <p:spPr>
              <a:xfrm>
                <a:off x="8239923"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8416126"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8592328"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8768531"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8944733" y="76200"/>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8239923"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8416126"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8592328"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8768531"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8944733" y="353854"/>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8239923"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8416126"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8592328"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8768531"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8944733" y="63150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8239923"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8416126"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8592328"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8768531"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8944733" y="90916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8239923"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8416126"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8592328"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a:off x="8768531"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a:off x="8944733" y="1161125"/>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a:off x="8239923"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a:off x="8416126"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a:off x="8592328"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1"/>
              <p:cNvSpPr/>
              <p:nvPr/>
            </p:nvSpPr>
            <p:spPr>
              <a:xfrm>
                <a:off x="8768531"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1"/>
              <p:cNvSpPr/>
              <p:nvPr/>
            </p:nvSpPr>
            <p:spPr>
              <a:xfrm>
                <a:off x="8944733" y="1438779"/>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8239923"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8416126"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8592328"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8768531"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1"/>
              <p:cNvSpPr/>
              <p:nvPr/>
            </p:nvSpPr>
            <p:spPr>
              <a:xfrm>
                <a:off x="8944733" y="1716433"/>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1"/>
              <p:cNvSpPr/>
              <p:nvPr/>
            </p:nvSpPr>
            <p:spPr>
              <a:xfrm>
                <a:off x="8239923"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1"/>
              <p:cNvSpPr/>
              <p:nvPr/>
            </p:nvSpPr>
            <p:spPr>
              <a:xfrm>
                <a:off x="8416126"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1"/>
              <p:cNvSpPr/>
              <p:nvPr/>
            </p:nvSpPr>
            <p:spPr>
              <a:xfrm>
                <a:off x="8592328"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1"/>
              <p:cNvSpPr/>
              <p:nvPr/>
            </p:nvSpPr>
            <p:spPr>
              <a:xfrm>
                <a:off x="8768531"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1"/>
              <p:cNvSpPr/>
              <p:nvPr/>
            </p:nvSpPr>
            <p:spPr>
              <a:xfrm>
                <a:off x="8944733" y="1994088"/>
                <a:ext cx="37500" cy="3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21"/>
            <p:cNvGrpSpPr/>
            <p:nvPr/>
          </p:nvGrpSpPr>
          <p:grpSpPr>
            <a:xfrm>
              <a:off x="8114275" y="91838"/>
              <a:ext cx="633000" cy="1603937"/>
              <a:chOff x="160725" y="3340263"/>
              <a:chExt cx="633000" cy="1603937"/>
            </a:xfrm>
          </p:grpSpPr>
          <p:sp>
            <p:nvSpPr>
              <p:cNvPr id="748" name="Google Shape;748;p21"/>
              <p:cNvSpPr/>
              <p:nvPr/>
            </p:nvSpPr>
            <p:spPr>
              <a:xfrm>
                <a:off x="160725" y="4311200"/>
                <a:ext cx="633000" cy="633000"/>
              </a:xfrm>
              <a:prstGeom prst="pie">
                <a:avLst>
                  <a:gd fmla="val 0" name="adj1"/>
                  <a:gd fmla="val 10780269"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
              <p:cNvSpPr/>
              <p:nvPr/>
            </p:nvSpPr>
            <p:spPr>
              <a:xfrm>
                <a:off x="160725" y="3825731"/>
                <a:ext cx="633000" cy="633000"/>
              </a:xfrm>
              <a:prstGeom prst="pie">
                <a:avLst>
                  <a:gd fmla="val 0" name="adj1"/>
                  <a:gd fmla="val 1078026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160725" y="3340263"/>
                <a:ext cx="633000" cy="633000"/>
              </a:xfrm>
              <a:prstGeom prst="pie">
                <a:avLst>
                  <a:gd fmla="val 0" name="adj1"/>
                  <a:gd fmla="val 10780269"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21"/>
            <p:cNvGrpSpPr/>
            <p:nvPr/>
          </p:nvGrpSpPr>
          <p:grpSpPr>
            <a:xfrm>
              <a:off x="161518" y="426417"/>
              <a:ext cx="826857" cy="1638283"/>
              <a:chOff x="8618343" y="3421192"/>
              <a:chExt cx="826857" cy="1638283"/>
            </a:xfrm>
          </p:grpSpPr>
          <p:sp>
            <p:nvSpPr>
              <p:cNvPr id="752" name="Google Shape;752;p21"/>
              <p:cNvSpPr/>
              <p:nvPr/>
            </p:nvSpPr>
            <p:spPr>
              <a:xfrm>
                <a:off x="8618400" y="4232675"/>
                <a:ext cx="826800" cy="826800"/>
              </a:xfrm>
              <a:prstGeom prst="blockArc">
                <a:avLst>
                  <a:gd fmla="val 10800000" name="adj1"/>
                  <a:gd fmla="val 21598679"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rot="10800000">
                <a:off x="8618343" y="3421192"/>
                <a:ext cx="826800" cy="826800"/>
              </a:xfrm>
              <a:prstGeom prst="blockArc">
                <a:avLst>
                  <a:gd fmla="val 10800000" name="adj1"/>
                  <a:gd fmla="val 21598679"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4" name="Google Shape;754;p21"/>
          <p:cNvSpPr txBox="1"/>
          <p:nvPr/>
        </p:nvSpPr>
        <p:spPr>
          <a:xfrm>
            <a:off x="1959000" y="3480969"/>
            <a:ext cx="52260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Inter"/>
                <a:ea typeface="Inter"/>
                <a:cs typeface="Inter"/>
                <a:sym typeface="Inter"/>
              </a:rPr>
              <a:t>CREDITS:</a:t>
            </a:r>
            <a:r>
              <a:rPr lang="en" sz="1200">
                <a:solidFill>
                  <a:schemeClr val="dk1"/>
                </a:solidFill>
                <a:latin typeface="Inter"/>
                <a:ea typeface="Inter"/>
                <a:cs typeface="Inter"/>
                <a:sym typeface="Inter"/>
              </a:rPr>
              <a:t> This presentation template was created by </a:t>
            </a:r>
            <a:r>
              <a:rPr b="1" lang="en" sz="1200" u="sng">
                <a:solidFill>
                  <a:schemeClr val="dk1"/>
                </a:solidFill>
                <a:latin typeface="Inter"/>
                <a:ea typeface="Inter"/>
                <a:cs typeface="Inter"/>
                <a:sym typeface="Inter"/>
                <a:hlinkClick r:id="rId2">
                  <a:extLst>
                    <a:ext uri="{A12FA001-AC4F-418D-AE19-62706E023703}">
                      <ahyp:hlinkClr val="tx"/>
                    </a:ext>
                  </a:extLst>
                </a:hlinkClick>
              </a:rPr>
              <a:t>Slidesgo</a:t>
            </a:r>
            <a:r>
              <a:rPr lang="en" sz="1200">
                <a:solidFill>
                  <a:schemeClr val="dk1"/>
                </a:solidFill>
                <a:latin typeface="Inter"/>
                <a:ea typeface="Inter"/>
                <a:cs typeface="Inter"/>
                <a:sym typeface="Inter"/>
              </a:rPr>
              <a:t>, and includes icons by </a:t>
            </a:r>
            <a:r>
              <a:rPr b="1" lang="en" sz="1200" u="sng">
                <a:solidFill>
                  <a:schemeClr val="dk1"/>
                </a:solidFill>
                <a:latin typeface="Inter"/>
                <a:ea typeface="Inter"/>
                <a:cs typeface="Inter"/>
                <a:sym typeface="Inter"/>
                <a:hlinkClick r:id="rId3">
                  <a:extLst>
                    <a:ext uri="{A12FA001-AC4F-418D-AE19-62706E023703}">
                      <ahyp:hlinkClr val="tx"/>
                    </a:ext>
                  </a:extLst>
                </a:hlinkClick>
              </a:rPr>
              <a:t>Flaticon</a:t>
            </a:r>
            <a:r>
              <a:rPr lang="en" sz="1200">
                <a:solidFill>
                  <a:schemeClr val="dk1"/>
                </a:solidFill>
                <a:latin typeface="Inter"/>
                <a:ea typeface="Inter"/>
                <a:cs typeface="Inter"/>
                <a:sym typeface="Inter"/>
              </a:rPr>
              <a:t>, and infographics &amp; images by </a:t>
            </a:r>
            <a:r>
              <a:rPr b="1" lang="en" sz="1200" u="sng">
                <a:solidFill>
                  <a:schemeClr val="dk1"/>
                </a:solidFill>
                <a:latin typeface="Inter"/>
                <a:ea typeface="Inter"/>
                <a:cs typeface="Inter"/>
                <a:sym typeface="Inter"/>
                <a:hlinkClick r:id="rId4">
                  <a:extLst>
                    <a:ext uri="{A12FA001-AC4F-418D-AE19-62706E023703}">
                      <ahyp:hlinkClr val="tx"/>
                    </a:ext>
                  </a:extLst>
                </a:hlinkClick>
              </a:rPr>
              <a:t>Freepik</a:t>
            </a:r>
            <a:r>
              <a:rPr lang="en" sz="1200" u="sng">
                <a:solidFill>
                  <a:schemeClr val="dk1"/>
                </a:solidFill>
                <a:latin typeface="Inter"/>
                <a:ea typeface="Inter"/>
                <a:cs typeface="Inter"/>
                <a:sym typeface="Inter"/>
              </a:rPr>
              <a:t> </a:t>
            </a:r>
            <a:endParaRPr b="1" sz="1200" u="sng">
              <a:solidFill>
                <a:schemeClr val="dk1"/>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55" name="Shape 755"/>
        <p:cNvGrpSpPr/>
        <p:nvPr/>
      </p:nvGrpSpPr>
      <p:grpSpPr>
        <a:xfrm>
          <a:off x="0" y="0"/>
          <a:ext cx="0" cy="0"/>
          <a:chOff x="0" y="0"/>
          <a:chExt cx="0" cy="0"/>
        </a:xfrm>
      </p:grpSpPr>
      <p:grpSp>
        <p:nvGrpSpPr>
          <p:cNvPr id="756" name="Google Shape;756;p22"/>
          <p:cNvGrpSpPr/>
          <p:nvPr/>
        </p:nvGrpSpPr>
        <p:grpSpPr>
          <a:xfrm>
            <a:off x="-516359" y="-246275"/>
            <a:ext cx="10744584" cy="5955064"/>
            <a:chOff x="-516359" y="-246275"/>
            <a:chExt cx="10744584" cy="5955064"/>
          </a:xfrm>
        </p:grpSpPr>
        <p:grpSp>
          <p:nvGrpSpPr>
            <p:cNvPr id="757" name="Google Shape;757;p22"/>
            <p:cNvGrpSpPr/>
            <p:nvPr/>
          </p:nvGrpSpPr>
          <p:grpSpPr>
            <a:xfrm>
              <a:off x="-516359" y="4479194"/>
              <a:ext cx="1229595" cy="1229595"/>
              <a:chOff x="-849575" y="3995425"/>
              <a:chExt cx="2211900" cy="2211900"/>
            </a:xfrm>
          </p:grpSpPr>
          <p:sp>
            <p:nvSpPr>
              <p:cNvPr id="758" name="Google Shape;758;p22"/>
              <p:cNvSpPr/>
              <p:nvPr/>
            </p:nvSpPr>
            <p:spPr>
              <a:xfrm>
                <a:off x="-849575" y="3995425"/>
                <a:ext cx="2211900" cy="2211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2"/>
              <p:cNvSpPr/>
              <p:nvPr/>
            </p:nvSpPr>
            <p:spPr>
              <a:xfrm>
                <a:off x="-650625" y="4194375"/>
                <a:ext cx="1814100" cy="1814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22"/>
            <p:cNvGrpSpPr/>
            <p:nvPr/>
          </p:nvGrpSpPr>
          <p:grpSpPr>
            <a:xfrm flipH="1" rot="5400000">
              <a:off x="8316150" y="-1423650"/>
              <a:ext cx="734700" cy="3089450"/>
              <a:chOff x="8599350" y="-558750"/>
              <a:chExt cx="734700" cy="3089450"/>
            </a:xfrm>
          </p:grpSpPr>
          <p:cxnSp>
            <p:nvCxnSpPr>
              <p:cNvPr id="761" name="Google Shape;761;p22"/>
              <p:cNvCxnSpPr/>
              <p:nvPr/>
            </p:nvCxnSpPr>
            <p:spPr>
              <a:xfrm rot="5400000">
                <a:off x="8599350" y="-5587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762" name="Google Shape;762;p22"/>
              <p:cNvCxnSpPr/>
              <p:nvPr/>
            </p:nvCxnSpPr>
            <p:spPr>
              <a:xfrm rot="5400000">
                <a:off x="8599350" y="-2647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763" name="Google Shape;763;p22"/>
              <p:cNvCxnSpPr/>
              <p:nvPr/>
            </p:nvCxnSpPr>
            <p:spPr>
              <a:xfrm rot="5400000">
                <a:off x="8599350" y="293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764" name="Google Shape;764;p22"/>
              <p:cNvCxnSpPr/>
              <p:nvPr/>
            </p:nvCxnSpPr>
            <p:spPr>
              <a:xfrm rot="5400000">
                <a:off x="8599350" y="3234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765" name="Google Shape;765;p22"/>
              <p:cNvCxnSpPr/>
              <p:nvPr/>
            </p:nvCxnSpPr>
            <p:spPr>
              <a:xfrm rot="5400000">
                <a:off x="8599350" y="6174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766" name="Google Shape;766;p22"/>
              <p:cNvCxnSpPr/>
              <p:nvPr/>
            </p:nvCxnSpPr>
            <p:spPr>
              <a:xfrm rot="5400000">
                <a:off x="8599350" y="9115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767" name="Google Shape;767;p22"/>
              <p:cNvCxnSpPr/>
              <p:nvPr/>
            </p:nvCxnSpPr>
            <p:spPr>
              <a:xfrm rot="5400000">
                <a:off x="8599350" y="12055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768" name="Google Shape;768;p22"/>
              <p:cNvCxnSpPr/>
              <p:nvPr/>
            </p:nvCxnSpPr>
            <p:spPr>
              <a:xfrm rot="5400000">
                <a:off x="8599350" y="14996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769" name="Google Shape;769;p22"/>
              <p:cNvCxnSpPr/>
              <p:nvPr/>
            </p:nvCxnSpPr>
            <p:spPr>
              <a:xfrm rot="5400000">
                <a:off x="8599350" y="17936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770" name="Google Shape;770;p22"/>
              <p:cNvCxnSpPr/>
              <p:nvPr/>
            </p:nvCxnSpPr>
            <p:spPr>
              <a:xfrm flipH="1">
                <a:off x="8890175" y="2095075"/>
                <a:ext cx="435600" cy="435600"/>
              </a:xfrm>
              <a:prstGeom prst="straightConnector1">
                <a:avLst/>
              </a:prstGeom>
              <a:noFill/>
              <a:ln cap="flat" cmpd="sng" w="9525">
                <a:solidFill>
                  <a:schemeClr val="dk1"/>
                </a:solidFill>
                <a:prstDash val="solid"/>
                <a:round/>
                <a:headEnd len="med" w="med" type="none"/>
                <a:tailEnd len="med" w="med" type="none"/>
              </a:ln>
            </p:spPr>
          </p:cxnSp>
          <p:cxnSp>
            <p:nvCxnSpPr>
              <p:cNvPr id="771" name="Google Shape;771;p22"/>
              <p:cNvCxnSpPr/>
              <p:nvPr/>
            </p:nvCxnSpPr>
            <p:spPr>
              <a:xfrm flipH="1">
                <a:off x="9184975" y="2391800"/>
                <a:ext cx="138900" cy="138900"/>
              </a:xfrm>
              <a:prstGeom prst="straightConnector1">
                <a:avLst/>
              </a:prstGeom>
              <a:noFill/>
              <a:ln cap="flat" cmpd="sng" w="9525">
                <a:solidFill>
                  <a:schemeClr val="dk1"/>
                </a:solidFill>
                <a:prstDash val="solid"/>
                <a:round/>
                <a:headEnd len="med" w="med" type="none"/>
                <a:tailEnd len="med" w="med" type="none"/>
              </a:ln>
            </p:spPr>
          </p:cxnSp>
        </p:grpSp>
        <p:sp>
          <p:nvSpPr>
            <p:cNvPr id="772" name="Google Shape;772;p22"/>
            <p:cNvSpPr/>
            <p:nvPr/>
          </p:nvSpPr>
          <p:spPr>
            <a:xfrm>
              <a:off x="-377350" y="3556000"/>
              <a:ext cx="734700" cy="734700"/>
            </a:xfrm>
            <a:prstGeom prst="ellipse">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73" name="Shape 773"/>
        <p:cNvGrpSpPr/>
        <p:nvPr/>
      </p:nvGrpSpPr>
      <p:grpSpPr>
        <a:xfrm>
          <a:off x="0" y="0"/>
          <a:ext cx="0" cy="0"/>
          <a:chOff x="0" y="0"/>
          <a:chExt cx="0" cy="0"/>
        </a:xfrm>
      </p:grpSpPr>
      <p:grpSp>
        <p:nvGrpSpPr>
          <p:cNvPr id="774" name="Google Shape;774;p23"/>
          <p:cNvGrpSpPr/>
          <p:nvPr/>
        </p:nvGrpSpPr>
        <p:grpSpPr>
          <a:xfrm>
            <a:off x="-345025" y="-355950"/>
            <a:ext cx="9898950" cy="5564704"/>
            <a:chOff x="-345025" y="-355950"/>
            <a:chExt cx="9898950" cy="5564704"/>
          </a:xfrm>
        </p:grpSpPr>
        <p:grpSp>
          <p:nvGrpSpPr>
            <p:cNvPr id="775" name="Google Shape;775;p23"/>
            <p:cNvGrpSpPr/>
            <p:nvPr/>
          </p:nvGrpSpPr>
          <p:grpSpPr>
            <a:xfrm>
              <a:off x="0" y="-355950"/>
              <a:ext cx="9553925" cy="5499550"/>
              <a:chOff x="0" y="-355950"/>
              <a:chExt cx="9553925" cy="5499550"/>
            </a:xfrm>
          </p:grpSpPr>
          <p:sp>
            <p:nvSpPr>
              <p:cNvPr id="776" name="Google Shape;776;p23"/>
              <p:cNvSpPr/>
              <p:nvPr/>
            </p:nvSpPr>
            <p:spPr>
              <a:xfrm>
                <a:off x="0" y="0"/>
                <a:ext cx="2158500" cy="23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23"/>
              <p:cNvGrpSpPr/>
              <p:nvPr/>
            </p:nvGrpSpPr>
            <p:grpSpPr>
              <a:xfrm>
                <a:off x="228636" y="539500"/>
                <a:ext cx="238800" cy="1170800"/>
                <a:chOff x="474550" y="1146150"/>
                <a:chExt cx="238800" cy="1170800"/>
              </a:xfrm>
            </p:grpSpPr>
            <p:sp>
              <p:nvSpPr>
                <p:cNvPr id="778" name="Google Shape;778;p23"/>
                <p:cNvSpPr/>
                <p:nvPr/>
              </p:nvSpPr>
              <p:spPr>
                <a:xfrm rot="10800000">
                  <a:off x="474550" y="1467617"/>
                  <a:ext cx="238800" cy="2064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3"/>
                <p:cNvSpPr/>
                <p:nvPr/>
              </p:nvSpPr>
              <p:spPr>
                <a:xfrm rot="10800000">
                  <a:off x="474550" y="1789083"/>
                  <a:ext cx="238800" cy="206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3"/>
                <p:cNvSpPr/>
                <p:nvPr/>
              </p:nvSpPr>
              <p:spPr>
                <a:xfrm rot="10800000">
                  <a:off x="474550" y="2110550"/>
                  <a:ext cx="238800" cy="206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rot="10800000">
                  <a:off x="474550" y="1146150"/>
                  <a:ext cx="238800" cy="2064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3"/>
              <p:cNvGrpSpPr/>
              <p:nvPr/>
            </p:nvGrpSpPr>
            <p:grpSpPr>
              <a:xfrm rot="10800000">
                <a:off x="8430775" y="4430500"/>
                <a:ext cx="713100" cy="713100"/>
                <a:chOff x="0" y="0"/>
                <a:chExt cx="713100" cy="713100"/>
              </a:xfrm>
            </p:grpSpPr>
            <p:sp>
              <p:nvSpPr>
                <p:cNvPr id="783" name="Google Shape;783;p23"/>
                <p:cNvSpPr/>
                <p:nvPr/>
              </p:nvSpPr>
              <p:spPr>
                <a:xfrm>
                  <a:off x="0" y="0"/>
                  <a:ext cx="461700" cy="46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3"/>
                <p:cNvSpPr/>
                <p:nvPr/>
              </p:nvSpPr>
              <p:spPr>
                <a:xfrm>
                  <a:off x="461700" y="461700"/>
                  <a:ext cx="251400" cy="25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23"/>
              <p:cNvSpPr/>
              <p:nvPr/>
            </p:nvSpPr>
            <p:spPr>
              <a:xfrm>
                <a:off x="8604725" y="-355950"/>
                <a:ext cx="949200" cy="949200"/>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23"/>
            <p:cNvGrpSpPr/>
            <p:nvPr/>
          </p:nvGrpSpPr>
          <p:grpSpPr>
            <a:xfrm>
              <a:off x="-345025" y="4604002"/>
              <a:ext cx="2116512" cy="604752"/>
              <a:chOff x="-211400" y="-145498"/>
              <a:chExt cx="2116512" cy="604752"/>
            </a:xfrm>
          </p:grpSpPr>
          <p:sp>
            <p:nvSpPr>
              <p:cNvPr id="787" name="Google Shape;787;p23"/>
              <p:cNvSpPr/>
              <p:nvPr/>
            </p:nvSpPr>
            <p:spPr>
              <a:xfrm>
                <a:off x="-211400"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3"/>
              <p:cNvSpPr/>
              <p:nvPr/>
            </p:nvSpPr>
            <p:spPr>
              <a:xfrm>
                <a:off x="90952"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3"/>
              <p:cNvSpPr/>
              <p:nvPr/>
            </p:nvSpPr>
            <p:spPr>
              <a:xfrm>
                <a:off x="393304"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3"/>
              <p:cNvSpPr/>
              <p:nvPr/>
            </p:nvSpPr>
            <p:spPr>
              <a:xfrm>
                <a:off x="695656"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3"/>
              <p:cNvSpPr/>
              <p:nvPr/>
            </p:nvSpPr>
            <p:spPr>
              <a:xfrm>
                <a:off x="998008"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3"/>
              <p:cNvSpPr/>
              <p:nvPr/>
            </p:nvSpPr>
            <p:spPr>
              <a:xfrm>
                <a:off x="1300360"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3"/>
              <p:cNvSpPr/>
              <p:nvPr/>
            </p:nvSpPr>
            <p:spPr>
              <a:xfrm>
                <a:off x="1602712" y="-145498"/>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3"/>
              <p:cNvSpPr/>
              <p:nvPr/>
            </p:nvSpPr>
            <p:spPr>
              <a:xfrm>
                <a:off x="-211400"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3"/>
              <p:cNvSpPr/>
              <p:nvPr/>
            </p:nvSpPr>
            <p:spPr>
              <a:xfrm>
                <a:off x="90952"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3"/>
              <p:cNvSpPr/>
              <p:nvPr/>
            </p:nvSpPr>
            <p:spPr>
              <a:xfrm>
                <a:off x="393304"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3"/>
              <p:cNvSpPr/>
              <p:nvPr/>
            </p:nvSpPr>
            <p:spPr>
              <a:xfrm>
                <a:off x="695656"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3"/>
              <p:cNvSpPr/>
              <p:nvPr/>
            </p:nvSpPr>
            <p:spPr>
              <a:xfrm>
                <a:off x="998008"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3"/>
              <p:cNvSpPr/>
              <p:nvPr/>
            </p:nvSpPr>
            <p:spPr>
              <a:xfrm>
                <a:off x="1300360"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3"/>
              <p:cNvSpPr/>
              <p:nvPr/>
            </p:nvSpPr>
            <p:spPr>
              <a:xfrm>
                <a:off x="1602712" y="156854"/>
                <a:ext cx="302400" cy="302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04" name="Shape 80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805" name="Shape 805"/>
        <p:cNvGrpSpPr/>
        <p:nvPr/>
      </p:nvGrpSpPr>
      <p:grpSpPr>
        <a:xfrm>
          <a:off x="0" y="0"/>
          <a:ext cx="0" cy="0"/>
          <a:chOff x="0" y="0"/>
          <a:chExt cx="0" cy="0"/>
        </a:xfrm>
      </p:grpSpPr>
      <p:sp>
        <p:nvSpPr>
          <p:cNvPr id="806" name="Google Shape;806;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1" name="Shape 141"/>
        <p:cNvGrpSpPr/>
        <p:nvPr/>
      </p:nvGrpSpPr>
      <p:grpSpPr>
        <a:xfrm>
          <a:off x="0" y="0"/>
          <a:ext cx="0" cy="0"/>
          <a:chOff x="0" y="0"/>
          <a:chExt cx="0" cy="0"/>
        </a:xfrm>
      </p:grpSpPr>
      <p:sp>
        <p:nvSpPr>
          <p:cNvPr id="142" name="Google Shape;14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 name="Google Shape;143;p4"/>
          <p:cNvSpPr txBox="1"/>
          <p:nvPr>
            <p:ph idx="1" type="body"/>
          </p:nvPr>
        </p:nvSpPr>
        <p:spPr>
          <a:xfrm>
            <a:off x="720000" y="1139551"/>
            <a:ext cx="7704000" cy="3228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44" name="Google Shape;144;p4"/>
          <p:cNvGrpSpPr/>
          <p:nvPr/>
        </p:nvGrpSpPr>
        <p:grpSpPr>
          <a:xfrm>
            <a:off x="0" y="0"/>
            <a:ext cx="9581497" cy="5367179"/>
            <a:chOff x="0" y="0"/>
            <a:chExt cx="9581497" cy="5367179"/>
          </a:xfrm>
        </p:grpSpPr>
        <p:grpSp>
          <p:nvGrpSpPr>
            <p:cNvPr id="145" name="Google Shape;145;p4"/>
            <p:cNvGrpSpPr/>
            <p:nvPr/>
          </p:nvGrpSpPr>
          <p:grpSpPr>
            <a:xfrm>
              <a:off x="8430778" y="193456"/>
              <a:ext cx="346044" cy="346044"/>
              <a:chOff x="855153" y="4553306"/>
              <a:chExt cx="346044" cy="346044"/>
            </a:xfrm>
          </p:grpSpPr>
          <p:grpSp>
            <p:nvGrpSpPr>
              <p:cNvPr id="146" name="Google Shape;146;p4"/>
              <p:cNvGrpSpPr/>
              <p:nvPr/>
            </p:nvGrpSpPr>
            <p:grpSpPr>
              <a:xfrm>
                <a:off x="905847" y="4604000"/>
                <a:ext cx="244655" cy="244655"/>
                <a:chOff x="3191725" y="206650"/>
                <a:chExt cx="734700" cy="734700"/>
              </a:xfrm>
            </p:grpSpPr>
            <p:cxnSp>
              <p:nvCxnSpPr>
                <p:cNvPr id="147" name="Google Shape;147;p4"/>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148" name="Google Shape;148;p4"/>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nvGrpSpPr>
              <p:cNvPr id="149" name="Google Shape;149;p4"/>
              <p:cNvGrpSpPr/>
              <p:nvPr/>
            </p:nvGrpSpPr>
            <p:grpSpPr>
              <a:xfrm rot="2700000">
                <a:off x="905830" y="4603983"/>
                <a:ext cx="244690" cy="244690"/>
                <a:chOff x="3191725" y="206650"/>
                <a:chExt cx="734700" cy="734700"/>
              </a:xfrm>
            </p:grpSpPr>
            <p:cxnSp>
              <p:nvCxnSpPr>
                <p:cNvPr id="150" name="Google Shape;150;p4"/>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151" name="Google Shape;151;p4"/>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grpSp>
          <p:nvGrpSpPr>
            <p:cNvPr id="152" name="Google Shape;152;p4"/>
            <p:cNvGrpSpPr/>
            <p:nvPr/>
          </p:nvGrpSpPr>
          <p:grpSpPr>
            <a:xfrm>
              <a:off x="0" y="0"/>
              <a:ext cx="713100" cy="713100"/>
              <a:chOff x="0" y="0"/>
              <a:chExt cx="713100" cy="713100"/>
            </a:xfrm>
          </p:grpSpPr>
          <p:sp>
            <p:nvSpPr>
              <p:cNvPr id="153" name="Google Shape;153;p4"/>
              <p:cNvSpPr/>
              <p:nvPr/>
            </p:nvSpPr>
            <p:spPr>
              <a:xfrm>
                <a:off x="0" y="0"/>
                <a:ext cx="461700" cy="46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461700" y="461700"/>
                <a:ext cx="251400" cy="25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4"/>
            <p:cNvSpPr/>
            <p:nvPr/>
          </p:nvSpPr>
          <p:spPr>
            <a:xfrm>
              <a:off x="7459500" y="4714875"/>
              <a:ext cx="1684500" cy="4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4"/>
            <p:cNvGrpSpPr/>
            <p:nvPr/>
          </p:nvGrpSpPr>
          <p:grpSpPr>
            <a:xfrm rot="5400000">
              <a:off x="8232648" y="4018330"/>
              <a:ext cx="742310" cy="1955388"/>
              <a:chOff x="8239923" y="76200"/>
              <a:chExt cx="742310" cy="1955388"/>
            </a:xfrm>
          </p:grpSpPr>
          <p:sp>
            <p:nvSpPr>
              <p:cNvPr id="157" name="Google Shape;157;p4"/>
              <p:cNvSpPr/>
              <p:nvPr/>
            </p:nvSpPr>
            <p:spPr>
              <a:xfrm>
                <a:off x="8239923"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8416126"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8592328"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8768531"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8944733"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8239923"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8416126"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8592328"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8768531"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8944733"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8239923"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8416126"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8592328"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8768531"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8944733"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8239923"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416126"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592328"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8768531"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8944733"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8239923"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8416126"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8592328"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8768531"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8944733"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8239923"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8416126"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8592328"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8768531"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8944733"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8239923"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8416126"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8592328"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8768531"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8944733"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8239923"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8416126"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8592328"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8768531"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8944733"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7" name="Shape 197"/>
        <p:cNvGrpSpPr/>
        <p:nvPr/>
      </p:nvGrpSpPr>
      <p:grpSpPr>
        <a:xfrm>
          <a:off x="0" y="0"/>
          <a:ext cx="0" cy="0"/>
          <a:chOff x="0" y="0"/>
          <a:chExt cx="0" cy="0"/>
        </a:xfrm>
      </p:grpSpPr>
      <p:sp>
        <p:nvSpPr>
          <p:cNvPr id="198" name="Google Shape;19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5"/>
          <p:cNvSpPr txBox="1"/>
          <p:nvPr>
            <p:ph idx="1" type="subTitle"/>
          </p:nvPr>
        </p:nvSpPr>
        <p:spPr>
          <a:xfrm>
            <a:off x="4923136" y="2596776"/>
            <a:ext cx="2505600" cy="164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5"/>
          <p:cNvSpPr txBox="1"/>
          <p:nvPr>
            <p:ph idx="2" type="subTitle"/>
          </p:nvPr>
        </p:nvSpPr>
        <p:spPr>
          <a:xfrm>
            <a:off x="1715269" y="2596776"/>
            <a:ext cx="2505600" cy="164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5"/>
          <p:cNvSpPr txBox="1"/>
          <p:nvPr>
            <p:ph idx="3" type="subTitle"/>
          </p:nvPr>
        </p:nvSpPr>
        <p:spPr>
          <a:xfrm>
            <a:off x="1715269" y="2203703"/>
            <a:ext cx="2505600" cy="48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sp>
        <p:nvSpPr>
          <p:cNvPr id="202" name="Google Shape;202;p5"/>
          <p:cNvSpPr txBox="1"/>
          <p:nvPr>
            <p:ph idx="4" type="subTitle"/>
          </p:nvPr>
        </p:nvSpPr>
        <p:spPr>
          <a:xfrm>
            <a:off x="4923136" y="2203703"/>
            <a:ext cx="2505600" cy="486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Josefin Sans"/>
              <a:buNone/>
              <a:defRPr b="1" sz="16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2pPr>
            <a:lvl3pPr lvl="2"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3pPr>
            <a:lvl4pPr lvl="3"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4pPr>
            <a:lvl5pPr lvl="4"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5pPr>
            <a:lvl6pPr lvl="5"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6pPr>
            <a:lvl7pPr lvl="6"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7pPr>
            <a:lvl8pPr lvl="7"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8pPr>
            <a:lvl9pPr lvl="8" rtl="0" algn="ctr">
              <a:lnSpc>
                <a:spcPct val="100000"/>
              </a:lnSpc>
              <a:spcBef>
                <a:spcPts val="0"/>
              </a:spcBef>
              <a:spcAft>
                <a:spcPts val="0"/>
              </a:spcAft>
              <a:buSzPts val="2400"/>
              <a:buFont typeface="Josefin Sans"/>
              <a:buNone/>
              <a:defRPr b="1" sz="2400">
                <a:latin typeface="Josefin Sans"/>
                <a:ea typeface="Josefin Sans"/>
                <a:cs typeface="Josefin Sans"/>
                <a:sym typeface="Josefin Sans"/>
              </a:defRPr>
            </a:lvl9pPr>
          </a:lstStyle>
          <a:p/>
        </p:txBody>
      </p:sp>
      <p:grpSp>
        <p:nvGrpSpPr>
          <p:cNvPr id="203" name="Google Shape;203;p5"/>
          <p:cNvGrpSpPr/>
          <p:nvPr/>
        </p:nvGrpSpPr>
        <p:grpSpPr>
          <a:xfrm>
            <a:off x="-1089300" y="-246275"/>
            <a:ext cx="10176225" cy="5535325"/>
            <a:chOff x="-1089300" y="-246275"/>
            <a:chExt cx="10176225" cy="5535325"/>
          </a:xfrm>
        </p:grpSpPr>
        <p:sp>
          <p:nvSpPr>
            <p:cNvPr id="204" name="Google Shape;204;p5"/>
            <p:cNvSpPr/>
            <p:nvPr/>
          </p:nvSpPr>
          <p:spPr>
            <a:xfrm>
              <a:off x="8492025" y="3918950"/>
              <a:ext cx="594900" cy="1370100"/>
            </a:xfrm>
            <a:prstGeom prst="round2SameRect">
              <a:avLst>
                <a:gd fmla="val 5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5"/>
            <p:cNvGrpSpPr/>
            <p:nvPr/>
          </p:nvGrpSpPr>
          <p:grpSpPr>
            <a:xfrm flipH="1" rot="10800000">
              <a:off x="0" y="4430400"/>
              <a:ext cx="713100" cy="713100"/>
              <a:chOff x="0" y="0"/>
              <a:chExt cx="713100" cy="713100"/>
            </a:xfrm>
          </p:grpSpPr>
          <p:sp>
            <p:nvSpPr>
              <p:cNvPr id="206" name="Google Shape;206;p5"/>
              <p:cNvSpPr/>
              <p:nvPr/>
            </p:nvSpPr>
            <p:spPr>
              <a:xfrm>
                <a:off x="0" y="0"/>
                <a:ext cx="461700" cy="46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461700" y="461700"/>
                <a:ext cx="251400" cy="25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5"/>
            <p:cNvGrpSpPr/>
            <p:nvPr/>
          </p:nvGrpSpPr>
          <p:grpSpPr>
            <a:xfrm rot="-5400000">
              <a:off x="88075" y="-1423650"/>
              <a:ext cx="734700" cy="3089450"/>
              <a:chOff x="8599350" y="-558750"/>
              <a:chExt cx="734700" cy="3089450"/>
            </a:xfrm>
          </p:grpSpPr>
          <p:cxnSp>
            <p:nvCxnSpPr>
              <p:cNvPr id="209" name="Google Shape;209;p5"/>
              <p:cNvCxnSpPr/>
              <p:nvPr/>
            </p:nvCxnSpPr>
            <p:spPr>
              <a:xfrm rot="5400000">
                <a:off x="8599350" y="-5587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210" name="Google Shape;210;p5"/>
              <p:cNvCxnSpPr/>
              <p:nvPr/>
            </p:nvCxnSpPr>
            <p:spPr>
              <a:xfrm rot="5400000">
                <a:off x="8599350" y="-2647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5"/>
              <p:cNvCxnSpPr/>
              <p:nvPr/>
            </p:nvCxnSpPr>
            <p:spPr>
              <a:xfrm rot="5400000">
                <a:off x="8599350" y="293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212" name="Google Shape;212;p5"/>
              <p:cNvCxnSpPr/>
              <p:nvPr/>
            </p:nvCxnSpPr>
            <p:spPr>
              <a:xfrm rot="5400000">
                <a:off x="8599350" y="3234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213" name="Google Shape;213;p5"/>
              <p:cNvCxnSpPr/>
              <p:nvPr/>
            </p:nvCxnSpPr>
            <p:spPr>
              <a:xfrm rot="5400000">
                <a:off x="8599350" y="6174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214" name="Google Shape;214;p5"/>
              <p:cNvCxnSpPr/>
              <p:nvPr/>
            </p:nvCxnSpPr>
            <p:spPr>
              <a:xfrm rot="5400000">
                <a:off x="8599350" y="9115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215" name="Google Shape;215;p5"/>
              <p:cNvCxnSpPr/>
              <p:nvPr/>
            </p:nvCxnSpPr>
            <p:spPr>
              <a:xfrm rot="5400000">
                <a:off x="8599350" y="12055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216" name="Google Shape;216;p5"/>
              <p:cNvCxnSpPr/>
              <p:nvPr/>
            </p:nvCxnSpPr>
            <p:spPr>
              <a:xfrm rot="5400000">
                <a:off x="8599350" y="14996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5"/>
              <p:cNvCxnSpPr/>
              <p:nvPr/>
            </p:nvCxnSpPr>
            <p:spPr>
              <a:xfrm rot="5400000">
                <a:off x="8599350" y="17936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218" name="Google Shape;218;p5"/>
              <p:cNvCxnSpPr/>
              <p:nvPr/>
            </p:nvCxnSpPr>
            <p:spPr>
              <a:xfrm flipH="1">
                <a:off x="8890175" y="2095075"/>
                <a:ext cx="435600" cy="435600"/>
              </a:xfrm>
              <a:prstGeom prst="straightConnector1">
                <a:avLst/>
              </a:prstGeom>
              <a:noFill/>
              <a:ln cap="flat" cmpd="sng" w="9525">
                <a:solidFill>
                  <a:schemeClr val="dk1"/>
                </a:solidFill>
                <a:prstDash val="solid"/>
                <a:round/>
                <a:headEnd len="med" w="med" type="none"/>
                <a:tailEnd len="med" w="med" type="none"/>
              </a:ln>
            </p:spPr>
          </p:cxnSp>
          <p:cxnSp>
            <p:nvCxnSpPr>
              <p:cNvPr id="219" name="Google Shape;219;p5"/>
              <p:cNvCxnSpPr/>
              <p:nvPr/>
            </p:nvCxnSpPr>
            <p:spPr>
              <a:xfrm flipH="1">
                <a:off x="9184975" y="2391800"/>
                <a:ext cx="138900" cy="13890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2" name="Google Shape;222;p6"/>
          <p:cNvGrpSpPr/>
          <p:nvPr/>
        </p:nvGrpSpPr>
        <p:grpSpPr>
          <a:xfrm>
            <a:off x="0" y="0"/>
            <a:ext cx="9254721" cy="5143500"/>
            <a:chOff x="0" y="0"/>
            <a:chExt cx="9254721" cy="5143500"/>
          </a:xfrm>
        </p:grpSpPr>
        <p:grpSp>
          <p:nvGrpSpPr>
            <p:cNvPr id="223" name="Google Shape;223;p6"/>
            <p:cNvGrpSpPr/>
            <p:nvPr/>
          </p:nvGrpSpPr>
          <p:grpSpPr>
            <a:xfrm>
              <a:off x="8664178" y="323581"/>
              <a:ext cx="346044" cy="346044"/>
              <a:chOff x="855153" y="4553306"/>
              <a:chExt cx="346044" cy="346044"/>
            </a:xfrm>
          </p:grpSpPr>
          <p:grpSp>
            <p:nvGrpSpPr>
              <p:cNvPr id="224" name="Google Shape;224;p6"/>
              <p:cNvGrpSpPr/>
              <p:nvPr/>
            </p:nvGrpSpPr>
            <p:grpSpPr>
              <a:xfrm>
                <a:off x="905847" y="4604000"/>
                <a:ext cx="244655" cy="244655"/>
                <a:chOff x="3191725" y="206650"/>
                <a:chExt cx="734700" cy="734700"/>
              </a:xfrm>
            </p:grpSpPr>
            <p:cxnSp>
              <p:nvCxnSpPr>
                <p:cNvPr id="225" name="Google Shape;225;p6"/>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226" name="Google Shape;226;p6"/>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nvGrpSpPr>
              <p:cNvPr id="227" name="Google Shape;227;p6"/>
              <p:cNvGrpSpPr/>
              <p:nvPr/>
            </p:nvGrpSpPr>
            <p:grpSpPr>
              <a:xfrm rot="2700000">
                <a:off x="905830" y="4603983"/>
                <a:ext cx="244690" cy="244690"/>
                <a:chOff x="3191725" y="206650"/>
                <a:chExt cx="734700" cy="734700"/>
              </a:xfrm>
            </p:grpSpPr>
            <p:cxnSp>
              <p:nvCxnSpPr>
                <p:cNvPr id="228" name="Google Shape;228;p6"/>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229" name="Google Shape;229;p6"/>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sp>
          <p:nvSpPr>
            <p:cNvPr id="230" name="Google Shape;230;p6"/>
            <p:cNvSpPr/>
            <p:nvPr/>
          </p:nvSpPr>
          <p:spPr>
            <a:xfrm flipH="1" rot="10800000">
              <a:off x="0" y="4728600"/>
              <a:ext cx="414900" cy="4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7459500" y="0"/>
              <a:ext cx="1684500" cy="214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6"/>
            <p:cNvGrpSpPr/>
            <p:nvPr/>
          </p:nvGrpSpPr>
          <p:grpSpPr>
            <a:xfrm>
              <a:off x="8864816" y="3060791"/>
              <a:ext cx="389905" cy="1955388"/>
              <a:chOff x="-113331" y="3103816"/>
              <a:chExt cx="389905" cy="1955388"/>
            </a:xfrm>
          </p:grpSpPr>
          <p:sp>
            <p:nvSpPr>
              <p:cNvPr id="233" name="Google Shape;233;p6"/>
              <p:cNvSpPr/>
              <p:nvPr/>
            </p:nvSpPr>
            <p:spPr>
              <a:xfrm>
                <a:off x="-113331" y="3103816"/>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62872" y="3103816"/>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239074" y="3103816"/>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113331" y="338147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62872" y="338147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239074" y="338147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113331" y="365912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62872" y="365912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239074" y="365912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113331" y="3936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62872" y="3936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239074" y="3936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113331" y="4188741"/>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62872" y="4188741"/>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239074" y="4188741"/>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113331" y="446639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62872" y="446639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239074" y="446639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113331" y="474404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62872" y="474404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239074" y="474404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113331" y="502170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62872" y="502170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239074" y="502170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7" name="Shape 257"/>
        <p:cNvGrpSpPr/>
        <p:nvPr/>
      </p:nvGrpSpPr>
      <p:grpSpPr>
        <a:xfrm>
          <a:off x="0" y="0"/>
          <a:ext cx="0" cy="0"/>
          <a:chOff x="0" y="0"/>
          <a:chExt cx="0" cy="0"/>
        </a:xfrm>
      </p:grpSpPr>
      <p:grpSp>
        <p:nvGrpSpPr>
          <p:cNvPr id="258" name="Google Shape;258;p7"/>
          <p:cNvGrpSpPr/>
          <p:nvPr/>
        </p:nvGrpSpPr>
        <p:grpSpPr>
          <a:xfrm>
            <a:off x="0" y="-66900"/>
            <a:ext cx="9429675" cy="5556588"/>
            <a:chOff x="0" y="-66900"/>
            <a:chExt cx="9429675" cy="5556588"/>
          </a:xfrm>
        </p:grpSpPr>
        <p:sp>
          <p:nvSpPr>
            <p:cNvPr id="259" name="Google Shape;259;p7"/>
            <p:cNvSpPr/>
            <p:nvPr/>
          </p:nvSpPr>
          <p:spPr>
            <a:xfrm rot="5400000">
              <a:off x="-750" y="750"/>
              <a:ext cx="2342400" cy="234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7"/>
            <p:cNvGrpSpPr/>
            <p:nvPr/>
          </p:nvGrpSpPr>
          <p:grpSpPr>
            <a:xfrm>
              <a:off x="1264275" y="-66900"/>
              <a:ext cx="8165400" cy="5556588"/>
              <a:chOff x="1264275" y="-66900"/>
              <a:chExt cx="8165400" cy="5556588"/>
            </a:xfrm>
          </p:grpSpPr>
          <p:grpSp>
            <p:nvGrpSpPr>
              <p:cNvPr id="261" name="Google Shape;261;p7"/>
              <p:cNvGrpSpPr/>
              <p:nvPr/>
            </p:nvGrpSpPr>
            <p:grpSpPr>
              <a:xfrm rot="5400000">
                <a:off x="1849100" y="4208263"/>
                <a:ext cx="696600" cy="1866250"/>
                <a:chOff x="-321525" y="1497000"/>
                <a:chExt cx="696600" cy="1866250"/>
              </a:xfrm>
            </p:grpSpPr>
            <p:sp>
              <p:nvSpPr>
                <p:cNvPr id="262" name="Google Shape;262;p7"/>
                <p:cNvSpPr/>
                <p:nvPr/>
              </p:nvSpPr>
              <p:spPr>
                <a:xfrm>
                  <a:off x="-321525" y="2081825"/>
                  <a:ext cx="696600" cy="69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167025" y="1497000"/>
                  <a:ext cx="387600" cy="387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167025" y="2975650"/>
                  <a:ext cx="387600" cy="387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7"/>
              <p:cNvSpPr/>
              <p:nvPr/>
            </p:nvSpPr>
            <p:spPr>
              <a:xfrm>
                <a:off x="8480475" y="-66900"/>
                <a:ext cx="949200" cy="949200"/>
              </a:xfrm>
              <a:prstGeom prst="ellipse">
                <a:avLst/>
              </a:prstGeom>
              <a:no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7"/>
              <p:cNvGrpSpPr/>
              <p:nvPr/>
            </p:nvGrpSpPr>
            <p:grpSpPr>
              <a:xfrm>
                <a:off x="7076125" y="4604000"/>
                <a:ext cx="1354650" cy="183600"/>
                <a:chOff x="7076125" y="4604000"/>
                <a:chExt cx="1354650" cy="183600"/>
              </a:xfrm>
            </p:grpSpPr>
            <p:sp>
              <p:nvSpPr>
                <p:cNvPr id="267" name="Google Shape;267;p7"/>
                <p:cNvSpPr/>
                <p:nvPr/>
              </p:nvSpPr>
              <p:spPr>
                <a:xfrm>
                  <a:off x="8247175" y="4604000"/>
                  <a:ext cx="183600" cy="18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7856825" y="4604000"/>
                  <a:ext cx="183600" cy="18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7466475" y="4604000"/>
                  <a:ext cx="183600" cy="18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7076125" y="4604000"/>
                  <a:ext cx="183600" cy="18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1" name="Google Shape;271;p7"/>
          <p:cNvSpPr txBox="1"/>
          <p:nvPr>
            <p:ph type="title"/>
          </p:nvPr>
        </p:nvSpPr>
        <p:spPr>
          <a:xfrm>
            <a:off x="4135975" y="882300"/>
            <a:ext cx="4294800" cy="1080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2" name="Google Shape;272;p7"/>
          <p:cNvSpPr txBox="1"/>
          <p:nvPr>
            <p:ph idx="1" type="subTitle"/>
          </p:nvPr>
        </p:nvSpPr>
        <p:spPr>
          <a:xfrm>
            <a:off x="4135975" y="196290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273" name="Google Shape;273;p7"/>
          <p:cNvSpPr/>
          <p:nvPr>
            <p:ph idx="2" type="pic"/>
          </p:nvPr>
        </p:nvSpPr>
        <p:spPr>
          <a:xfrm>
            <a:off x="713225" y="539500"/>
            <a:ext cx="3292800" cy="4064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4" name="Shape 274"/>
        <p:cNvGrpSpPr/>
        <p:nvPr/>
      </p:nvGrpSpPr>
      <p:grpSpPr>
        <a:xfrm>
          <a:off x="0" y="0"/>
          <a:ext cx="0" cy="0"/>
          <a:chOff x="0" y="0"/>
          <a:chExt cx="0" cy="0"/>
        </a:xfrm>
      </p:grpSpPr>
      <p:sp>
        <p:nvSpPr>
          <p:cNvPr id="275" name="Google Shape;27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76" name="Google Shape;276;p8"/>
          <p:cNvGrpSpPr/>
          <p:nvPr/>
        </p:nvGrpSpPr>
        <p:grpSpPr>
          <a:xfrm>
            <a:off x="288428" y="-275881"/>
            <a:ext cx="9293069" cy="5225935"/>
            <a:chOff x="288428" y="-275881"/>
            <a:chExt cx="9293069" cy="5225935"/>
          </a:xfrm>
        </p:grpSpPr>
        <p:grpSp>
          <p:nvGrpSpPr>
            <p:cNvPr id="277" name="Google Shape;277;p8"/>
            <p:cNvGrpSpPr/>
            <p:nvPr/>
          </p:nvGrpSpPr>
          <p:grpSpPr>
            <a:xfrm>
              <a:off x="288428" y="4604006"/>
              <a:ext cx="346044" cy="346044"/>
              <a:chOff x="855153" y="4553306"/>
              <a:chExt cx="346044" cy="346044"/>
            </a:xfrm>
          </p:grpSpPr>
          <p:grpSp>
            <p:nvGrpSpPr>
              <p:cNvPr id="278" name="Google Shape;278;p8"/>
              <p:cNvGrpSpPr/>
              <p:nvPr/>
            </p:nvGrpSpPr>
            <p:grpSpPr>
              <a:xfrm>
                <a:off x="905847" y="4604000"/>
                <a:ext cx="244655" cy="244655"/>
                <a:chOff x="3191725" y="206650"/>
                <a:chExt cx="734700" cy="734700"/>
              </a:xfrm>
            </p:grpSpPr>
            <p:cxnSp>
              <p:nvCxnSpPr>
                <p:cNvPr id="279" name="Google Shape;279;p8"/>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280" name="Google Shape;280;p8"/>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nvGrpSpPr>
              <p:cNvPr id="281" name="Google Shape;281;p8"/>
              <p:cNvGrpSpPr/>
              <p:nvPr/>
            </p:nvGrpSpPr>
            <p:grpSpPr>
              <a:xfrm rot="2700000">
                <a:off x="905830" y="4603983"/>
                <a:ext cx="244690" cy="244690"/>
                <a:chOff x="3191725" y="206650"/>
                <a:chExt cx="734700" cy="734700"/>
              </a:xfrm>
            </p:grpSpPr>
            <p:cxnSp>
              <p:nvCxnSpPr>
                <p:cNvPr id="282" name="Google Shape;282;p8"/>
                <p:cNvCxnSpPr/>
                <p:nvPr/>
              </p:nvCxnSpPr>
              <p:spPr>
                <a:xfrm>
                  <a:off x="3191725" y="206650"/>
                  <a:ext cx="734700" cy="734700"/>
                </a:xfrm>
                <a:prstGeom prst="straightConnector1">
                  <a:avLst/>
                </a:prstGeom>
                <a:noFill/>
                <a:ln cap="rnd" cmpd="sng" w="9525">
                  <a:solidFill>
                    <a:schemeClr val="dk1"/>
                  </a:solidFill>
                  <a:prstDash val="solid"/>
                  <a:round/>
                  <a:headEnd len="med" w="med" type="none"/>
                  <a:tailEnd len="med" w="med" type="none"/>
                </a:ln>
              </p:spPr>
            </p:cxnSp>
            <p:cxnSp>
              <p:nvCxnSpPr>
                <p:cNvPr id="283" name="Google Shape;283;p8"/>
                <p:cNvCxnSpPr/>
                <p:nvPr/>
              </p:nvCxnSpPr>
              <p:spPr>
                <a:xfrm rot="5400000">
                  <a:off x="3191725" y="206650"/>
                  <a:ext cx="734700" cy="734700"/>
                </a:xfrm>
                <a:prstGeom prst="straightConnector1">
                  <a:avLst/>
                </a:prstGeom>
                <a:noFill/>
                <a:ln cap="rnd" cmpd="sng" w="9525">
                  <a:solidFill>
                    <a:schemeClr val="dk1"/>
                  </a:solidFill>
                  <a:prstDash val="solid"/>
                  <a:round/>
                  <a:headEnd len="med" w="med" type="none"/>
                  <a:tailEnd len="med" w="med" type="none"/>
                </a:ln>
              </p:spPr>
            </p:cxnSp>
          </p:grpSp>
        </p:grpSp>
        <p:sp>
          <p:nvSpPr>
            <p:cNvPr id="284" name="Google Shape;284;p8"/>
            <p:cNvSpPr/>
            <p:nvPr/>
          </p:nvSpPr>
          <p:spPr>
            <a:xfrm flipH="1" rot="10800000">
              <a:off x="7459500" y="-52278"/>
              <a:ext cx="1684500" cy="4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8"/>
            <p:cNvGrpSpPr/>
            <p:nvPr/>
          </p:nvGrpSpPr>
          <p:grpSpPr>
            <a:xfrm flipH="1" rot="5400000">
              <a:off x="8232648" y="-882420"/>
              <a:ext cx="742310" cy="1955388"/>
              <a:chOff x="8239923" y="76200"/>
              <a:chExt cx="742310" cy="1955388"/>
            </a:xfrm>
          </p:grpSpPr>
          <p:sp>
            <p:nvSpPr>
              <p:cNvPr id="286" name="Google Shape;286;p8"/>
              <p:cNvSpPr/>
              <p:nvPr/>
            </p:nvSpPr>
            <p:spPr>
              <a:xfrm>
                <a:off x="8239923"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8416126"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8592328"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768531"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944733" y="76200"/>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8239923"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8416126"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8592328"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8768531"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8944733" y="353854"/>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8239923"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8416126"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8592328"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8768531"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8944733" y="63150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8239923"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8416126"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8592328"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8768531"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8944733" y="90916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8239923"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8416126"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8592328"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8768531"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8944733" y="1161125"/>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8239923"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8416126"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8592328"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8768531"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8944733" y="1438779"/>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8239923"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8416126"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8592328"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8768531"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8944733" y="1716433"/>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8239923"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8416126"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8592328"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8768531"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8944733" y="1994088"/>
                <a:ext cx="37500" cy="37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8"/>
            <p:cNvGrpSpPr/>
            <p:nvPr/>
          </p:nvGrpSpPr>
          <p:grpSpPr>
            <a:xfrm>
              <a:off x="8469359" y="3346117"/>
              <a:ext cx="633000" cy="1603937"/>
              <a:chOff x="713225" y="3202463"/>
              <a:chExt cx="633000" cy="1603937"/>
            </a:xfrm>
          </p:grpSpPr>
          <p:sp>
            <p:nvSpPr>
              <p:cNvPr id="327" name="Google Shape;327;p8"/>
              <p:cNvSpPr/>
              <p:nvPr/>
            </p:nvSpPr>
            <p:spPr>
              <a:xfrm>
                <a:off x="713225" y="4173400"/>
                <a:ext cx="633000" cy="633000"/>
              </a:xfrm>
              <a:prstGeom prst="pie">
                <a:avLst>
                  <a:gd fmla="val 0" name="adj1"/>
                  <a:gd fmla="val 1078026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713225" y="3687931"/>
                <a:ext cx="633000" cy="633000"/>
              </a:xfrm>
              <a:prstGeom prst="pie">
                <a:avLst>
                  <a:gd fmla="val 0" name="adj1"/>
                  <a:gd fmla="val 1078026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713225" y="3202463"/>
                <a:ext cx="633000" cy="633000"/>
              </a:xfrm>
              <a:prstGeom prst="pie">
                <a:avLst>
                  <a:gd fmla="val 0" name="adj1"/>
                  <a:gd fmla="val 10780269"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0" name="Shape 330"/>
        <p:cNvGrpSpPr/>
        <p:nvPr/>
      </p:nvGrpSpPr>
      <p:grpSpPr>
        <a:xfrm>
          <a:off x="0" y="0"/>
          <a:ext cx="0" cy="0"/>
          <a:chOff x="0" y="0"/>
          <a:chExt cx="0" cy="0"/>
        </a:xfrm>
      </p:grpSpPr>
      <p:sp>
        <p:nvSpPr>
          <p:cNvPr id="331" name="Google Shape;331;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32" name="Google Shape;33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333" name="Google Shape;333;p9"/>
          <p:cNvGrpSpPr/>
          <p:nvPr/>
        </p:nvGrpSpPr>
        <p:grpSpPr>
          <a:xfrm>
            <a:off x="-1089300" y="0"/>
            <a:ext cx="10233175" cy="5446240"/>
            <a:chOff x="-1089300" y="0"/>
            <a:chExt cx="10233175" cy="5446240"/>
          </a:xfrm>
        </p:grpSpPr>
        <p:grpSp>
          <p:nvGrpSpPr>
            <p:cNvPr id="334" name="Google Shape;334;p9"/>
            <p:cNvGrpSpPr/>
            <p:nvPr/>
          </p:nvGrpSpPr>
          <p:grpSpPr>
            <a:xfrm flipH="1">
              <a:off x="8430775" y="0"/>
              <a:ext cx="713100" cy="713100"/>
              <a:chOff x="0" y="0"/>
              <a:chExt cx="713100" cy="713100"/>
            </a:xfrm>
          </p:grpSpPr>
          <p:sp>
            <p:nvSpPr>
              <p:cNvPr id="335" name="Google Shape;335;p9"/>
              <p:cNvSpPr/>
              <p:nvPr/>
            </p:nvSpPr>
            <p:spPr>
              <a:xfrm>
                <a:off x="0" y="0"/>
                <a:ext cx="461700" cy="46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461700" y="461700"/>
                <a:ext cx="251400" cy="25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9"/>
            <p:cNvGrpSpPr/>
            <p:nvPr/>
          </p:nvGrpSpPr>
          <p:grpSpPr>
            <a:xfrm rot="-5400000">
              <a:off x="88075" y="3534165"/>
              <a:ext cx="734700" cy="3089450"/>
              <a:chOff x="8599350" y="-558750"/>
              <a:chExt cx="734700" cy="3089450"/>
            </a:xfrm>
          </p:grpSpPr>
          <p:cxnSp>
            <p:nvCxnSpPr>
              <p:cNvPr id="338" name="Google Shape;338;p9"/>
              <p:cNvCxnSpPr/>
              <p:nvPr/>
            </p:nvCxnSpPr>
            <p:spPr>
              <a:xfrm rot="5400000">
                <a:off x="8599350" y="-5587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9"/>
              <p:cNvCxnSpPr/>
              <p:nvPr/>
            </p:nvCxnSpPr>
            <p:spPr>
              <a:xfrm rot="5400000">
                <a:off x="8599350" y="-2647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9"/>
              <p:cNvCxnSpPr/>
              <p:nvPr/>
            </p:nvCxnSpPr>
            <p:spPr>
              <a:xfrm rot="5400000">
                <a:off x="8599350" y="293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341" name="Google Shape;341;p9"/>
              <p:cNvCxnSpPr/>
              <p:nvPr/>
            </p:nvCxnSpPr>
            <p:spPr>
              <a:xfrm rot="5400000">
                <a:off x="8599350" y="3234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342" name="Google Shape;342;p9"/>
              <p:cNvCxnSpPr/>
              <p:nvPr/>
            </p:nvCxnSpPr>
            <p:spPr>
              <a:xfrm rot="5400000">
                <a:off x="8599350" y="6174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343" name="Google Shape;343;p9"/>
              <p:cNvCxnSpPr/>
              <p:nvPr/>
            </p:nvCxnSpPr>
            <p:spPr>
              <a:xfrm rot="5400000">
                <a:off x="8599350" y="9115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344" name="Google Shape;344;p9"/>
              <p:cNvCxnSpPr/>
              <p:nvPr/>
            </p:nvCxnSpPr>
            <p:spPr>
              <a:xfrm rot="5400000">
                <a:off x="8599350" y="12055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9"/>
              <p:cNvCxnSpPr/>
              <p:nvPr/>
            </p:nvCxnSpPr>
            <p:spPr>
              <a:xfrm rot="5400000">
                <a:off x="8599350" y="149960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346" name="Google Shape;346;p9"/>
              <p:cNvCxnSpPr/>
              <p:nvPr/>
            </p:nvCxnSpPr>
            <p:spPr>
              <a:xfrm rot="5400000">
                <a:off x="8599350" y="1793650"/>
                <a:ext cx="734700" cy="73470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9"/>
              <p:cNvCxnSpPr/>
              <p:nvPr/>
            </p:nvCxnSpPr>
            <p:spPr>
              <a:xfrm flipH="1">
                <a:off x="8890175" y="2095075"/>
                <a:ext cx="435600" cy="435600"/>
              </a:xfrm>
              <a:prstGeom prst="straightConnector1">
                <a:avLst/>
              </a:prstGeom>
              <a:noFill/>
              <a:ln cap="flat" cmpd="sng" w="9525">
                <a:solidFill>
                  <a:schemeClr val="dk1"/>
                </a:solidFill>
                <a:prstDash val="solid"/>
                <a:round/>
                <a:headEnd len="med" w="med" type="none"/>
                <a:tailEnd len="med" w="med" type="none"/>
              </a:ln>
            </p:spPr>
          </p:cxnSp>
          <p:cxnSp>
            <p:nvCxnSpPr>
              <p:cNvPr id="348" name="Google Shape;348;p9"/>
              <p:cNvCxnSpPr/>
              <p:nvPr/>
            </p:nvCxnSpPr>
            <p:spPr>
              <a:xfrm flipH="1">
                <a:off x="9184975" y="2391800"/>
                <a:ext cx="138900" cy="138900"/>
              </a:xfrm>
              <a:prstGeom prst="straightConnector1">
                <a:avLst/>
              </a:prstGeom>
              <a:noFill/>
              <a:ln cap="flat" cmpd="sng" w="9525">
                <a:solidFill>
                  <a:schemeClr val="dk1"/>
                </a:solidFill>
                <a:prstDash val="solid"/>
                <a:round/>
                <a:headEnd len="med" w="med" type="none"/>
                <a:tailEnd len="med" w="med" type="none"/>
              </a:ln>
            </p:spPr>
          </p:cxnSp>
        </p:grpSp>
        <p:grpSp>
          <p:nvGrpSpPr>
            <p:cNvPr id="349" name="Google Shape;349;p9"/>
            <p:cNvGrpSpPr/>
            <p:nvPr/>
          </p:nvGrpSpPr>
          <p:grpSpPr>
            <a:xfrm rot="10800000">
              <a:off x="-378550" y="183188"/>
              <a:ext cx="696600" cy="1866250"/>
              <a:chOff x="-321525" y="1497000"/>
              <a:chExt cx="696600" cy="1866250"/>
            </a:xfrm>
          </p:grpSpPr>
          <p:sp>
            <p:nvSpPr>
              <p:cNvPr id="350" name="Google Shape;350;p9"/>
              <p:cNvSpPr/>
              <p:nvPr/>
            </p:nvSpPr>
            <p:spPr>
              <a:xfrm>
                <a:off x="-321525" y="2081825"/>
                <a:ext cx="696600" cy="696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167025" y="1497000"/>
                <a:ext cx="387600" cy="387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167025" y="2975650"/>
                <a:ext cx="387600" cy="387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3" name="Shape 353"/>
        <p:cNvGrpSpPr/>
        <p:nvPr/>
      </p:nvGrpSpPr>
      <p:grpSpPr>
        <a:xfrm>
          <a:off x="0" y="0"/>
          <a:ext cx="0" cy="0"/>
          <a:chOff x="0" y="0"/>
          <a:chExt cx="0" cy="0"/>
        </a:xfrm>
      </p:grpSpPr>
      <p:sp>
        <p:nvSpPr>
          <p:cNvPr id="354" name="Google Shape;354;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Josefin Sans"/>
              <a:buNone/>
              <a:defRPr b="1" sz="30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Font typeface="Josefin Sans"/>
              <a:buNone/>
              <a:defRPr b="1" sz="3000">
                <a:solidFill>
                  <a:schemeClr val="dk1"/>
                </a:solidFill>
                <a:latin typeface="Josefin Sans"/>
                <a:ea typeface="Josefin Sans"/>
                <a:cs typeface="Josefin Sans"/>
                <a:sym typeface="Josefin Sans"/>
              </a:defRPr>
            </a:lvl2pPr>
            <a:lvl3pPr lvl="2" rtl="0">
              <a:spcBef>
                <a:spcPts val="0"/>
              </a:spcBef>
              <a:spcAft>
                <a:spcPts val="0"/>
              </a:spcAft>
              <a:buClr>
                <a:schemeClr val="dk1"/>
              </a:buClr>
              <a:buSzPts val="3000"/>
              <a:buFont typeface="Josefin Sans"/>
              <a:buNone/>
              <a:defRPr b="1" sz="3000">
                <a:solidFill>
                  <a:schemeClr val="dk1"/>
                </a:solidFill>
                <a:latin typeface="Josefin Sans"/>
                <a:ea typeface="Josefin Sans"/>
                <a:cs typeface="Josefin Sans"/>
                <a:sym typeface="Josefin Sans"/>
              </a:defRPr>
            </a:lvl3pPr>
            <a:lvl4pPr lvl="3" rtl="0">
              <a:spcBef>
                <a:spcPts val="0"/>
              </a:spcBef>
              <a:spcAft>
                <a:spcPts val="0"/>
              </a:spcAft>
              <a:buClr>
                <a:schemeClr val="dk1"/>
              </a:buClr>
              <a:buSzPts val="3000"/>
              <a:buFont typeface="Josefin Sans"/>
              <a:buNone/>
              <a:defRPr b="1" sz="3000">
                <a:solidFill>
                  <a:schemeClr val="dk1"/>
                </a:solidFill>
                <a:latin typeface="Josefin Sans"/>
                <a:ea typeface="Josefin Sans"/>
                <a:cs typeface="Josefin Sans"/>
                <a:sym typeface="Josefin Sans"/>
              </a:defRPr>
            </a:lvl4pPr>
            <a:lvl5pPr lvl="4" rtl="0">
              <a:spcBef>
                <a:spcPts val="0"/>
              </a:spcBef>
              <a:spcAft>
                <a:spcPts val="0"/>
              </a:spcAft>
              <a:buClr>
                <a:schemeClr val="dk1"/>
              </a:buClr>
              <a:buSzPts val="3000"/>
              <a:buFont typeface="Josefin Sans"/>
              <a:buNone/>
              <a:defRPr b="1" sz="3000">
                <a:solidFill>
                  <a:schemeClr val="dk1"/>
                </a:solidFill>
                <a:latin typeface="Josefin Sans"/>
                <a:ea typeface="Josefin Sans"/>
                <a:cs typeface="Josefin Sans"/>
                <a:sym typeface="Josefin Sans"/>
              </a:defRPr>
            </a:lvl5pPr>
            <a:lvl6pPr lvl="5" rtl="0">
              <a:spcBef>
                <a:spcPts val="0"/>
              </a:spcBef>
              <a:spcAft>
                <a:spcPts val="0"/>
              </a:spcAft>
              <a:buClr>
                <a:schemeClr val="dk1"/>
              </a:buClr>
              <a:buSzPts val="3000"/>
              <a:buFont typeface="Josefin Sans"/>
              <a:buNone/>
              <a:defRPr b="1" sz="3000">
                <a:solidFill>
                  <a:schemeClr val="dk1"/>
                </a:solidFill>
                <a:latin typeface="Josefin Sans"/>
                <a:ea typeface="Josefin Sans"/>
                <a:cs typeface="Josefin Sans"/>
                <a:sym typeface="Josefin Sans"/>
              </a:defRPr>
            </a:lvl6pPr>
            <a:lvl7pPr lvl="6" rtl="0">
              <a:spcBef>
                <a:spcPts val="0"/>
              </a:spcBef>
              <a:spcAft>
                <a:spcPts val="0"/>
              </a:spcAft>
              <a:buClr>
                <a:schemeClr val="dk1"/>
              </a:buClr>
              <a:buSzPts val="3000"/>
              <a:buFont typeface="Josefin Sans"/>
              <a:buNone/>
              <a:defRPr b="1" sz="3000">
                <a:solidFill>
                  <a:schemeClr val="dk1"/>
                </a:solidFill>
                <a:latin typeface="Josefin Sans"/>
                <a:ea typeface="Josefin Sans"/>
                <a:cs typeface="Josefin Sans"/>
                <a:sym typeface="Josefin Sans"/>
              </a:defRPr>
            </a:lvl7pPr>
            <a:lvl8pPr lvl="7" rtl="0">
              <a:spcBef>
                <a:spcPts val="0"/>
              </a:spcBef>
              <a:spcAft>
                <a:spcPts val="0"/>
              </a:spcAft>
              <a:buClr>
                <a:schemeClr val="dk1"/>
              </a:buClr>
              <a:buSzPts val="3000"/>
              <a:buFont typeface="Josefin Sans"/>
              <a:buNone/>
              <a:defRPr b="1" sz="3000">
                <a:solidFill>
                  <a:schemeClr val="dk1"/>
                </a:solidFill>
                <a:latin typeface="Josefin Sans"/>
                <a:ea typeface="Josefin Sans"/>
                <a:cs typeface="Josefin Sans"/>
                <a:sym typeface="Josefin Sans"/>
              </a:defRPr>
            </a:lvl8pPr>
            <a:lvl9pPr lvl="8" rtl="0">
              <a:spcBef>
                <a:spcPts val="0"/>
              </a:spcBef>
              <a:spcAft>
                <a:spcPts val="0"/>
              </a:spcAft>
              <a:buClr>
                <a:schemeClr val="dk1"/>
              </a:buClr>
              <a:buSzPts val="3000"/>
              <a:buFont typeface="Josefin Sans"/>
              <a:buNone/>
              <a:defRPr b="1" sz="3000">
                <a:solidFill>
                  <a:schemeClr val="dk1"/>
                </a:solidFill>
                <a:latin typeface="Josefin Sans"/>
                <a:ea typeface="Josefin Sans"/>
                <a:cs typeface="Josefin Sans"/>
                <a:sym typeface="Josefin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indent="-304800" lvl="1" marL="914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801" name="Shape 801"/>
        <p:cNvGrpSpPr/>
        <p:nvPr/>
      </p:nvGrpSpPr>
      <p:grpSpPr>
        <a:xfrm>
          <a:off x="0" y="0"/>
          <a:ext cx="0" cy="0"/>
          <a:chOff x="0" y="0"/>
          <a:chExt cx="0" cy="0"/>
        </a:xfrm>
      </p:grpSpPr>
      <p:sp>
        <p:nvSpPr>
          <p:cNvPr id="802" name="Google Shape;802;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803" name="Google Shape;803;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docs.google.com/spreadsheets/d/13hW-oAw2N9gLdhZfyXXJpzf1xMq_DJ3TDjTbiypmIoI/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3hW-oAw2N9gLdhZfyXXJpzf1xMq_DJ3TDjTbiypmIoI/copy" TargetMode="External"/><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1" Type="http://schemas.openxmlformats.org/officeDocument/2006/relationships/hyperlink" Target="https://bit.ly/3A1uf1Q" TargetMode="External"/><Relationship Id="rId10"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28.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2.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0.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6.xml"/><Relationship Id="rId8" Type="http://schemas.openxmlformats.org/officeDocument/2006/relationships/slide" Target="/ppt/slides/slide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www.freepik.com/free-psd/business-template-design_49653241.htm/?utm_source=slidesgo_template&amp;utm_medium=referral-link&amp;utm_campaign=sg_resources&amp;utm_content=freepik" TargetMode="External"/><Relationship Id="rId4" Type="http://schemas.openxmlformats.org/officeDocument/2006/relationships/hyperlink" Target="https://www.freepik.com/free-photo/office-workers-using-finance-graphs_42621734.htm/?utm_source=slidesgo_template&amp;utm_medium=referral-link&amp;utm_campaign=sg_resources&amp;utm_content=freepik" TargetMode="External"/><Relationship Id="rId5" Type="http://schemas.openxmlformats.org/officeDocument/2006/relationships/hyperlink" Target="https://www.freepik.com/free-photo/office-workers-using-finance-graphs_42621743.htm/?utm_source=slidesgo_template&amp;utm_medium=referral-link&amp;utm_campaign=sg_resources&amp;utm_content=freepik" TargetMode="External"/><Relationship Id="rId6" Type="http://schemas.openxmlformats.org/officeDocument/2006/relationships/hyperlink" Target="https://www.flaticon.com/packs/consumer-behavior-8/?utm_source=slidesgo_template&amp;utm_medium=referral-link&amp;utm_campaign=sg_resources&amp;utm_content=flatic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fonts.google.com/specimen/Josefin+Sans" TargetMode="External"/><Relationship Id="rId4" Type="http://schemas.openxmlformats.org/officeDocument/2006/relationships/hyperlink" Target="https://fonts.google.com/specimen/Inter"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7.png"/><Relationship Id="rId14" Type="http://schemas.openxmlformats.org/officeDocument/2006/relationships/image" Target="../media/image3.png"/><Relationship Id="rId17" Type="http://schemas.openxmlformats.org/officeDocument/2006/relationships/image" Target="../media/image5.png"/><Relationship Id="rId16" Type="http://schemas.openxmlformats.org/officeDocument/2006/relationships/image" Target="../media/image2.png"/><Relationship Id="rId5" Type="http://schemas.openxmlformats.org/officeDocument/2006/relationships/image" Target="../media/image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27"/>
          <p:cNvSpPr txBox="1"/>
          <p:nvPr>
            <p:ph type="ctrTitle"/>
          </p:nvPr>
        </p:nvSpPr>
        <p:spPr>
          <a:xfrm>
            <a:off x="1335000" y="1318050"/>
            <a:ext cx="6474000" cy="195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 ENGAGEMENT PLATFORM PITCH DECK</a:t>
            </a:r>
            <a:endParaRPr/>
          </a:p>
        </p:txBody>
      </p:sp>
      <p:sp>
        <p:nvSpPr>
          <p:cNvPr id="812" name="Google Shape;812;p27"/>
          <p:cNvSpPr txBox="1"/>
          <p:nvPr>
            <p:ph idx="1" type="subTitle"/>
          </p:nvPr>
        </p:nvSpPr>
        <p:spPr>
          <a:xfrm>
            <a:off x="2265600" y="3349650"/>
            <a:ext cx="4612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36"/>
          <p:cNvSpPr txBox="1"/>
          <p:nvPr>
            <p:ph idx="1" type="subTitle"/>
          </p:nvPr>
        </p:nvSpPr>
        <p:spPr>
          <a:xfrm>
            <a:off x="798388" y="2045538"/>
            <a:ext cx="34926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Estimated delivery time per unit</a:t>
            </a:r>
            <a:endParaRPr/>
          </a:p>
        </p:txBody>
      </p:sp>
      <p:sp>
        <p:nvSpPr>
          <p:cNvPr id="976" name="Google Shape;976;p36"/>
          <p:cNvSpPr txBox="1"/>
          <p:nvPr>
            <p:ph type="title"/>
          </p:nvPr>
        </p:nvSpPr>
        <p:spPr>
          <a:xfrm>
            <a:off x="798388" y="1248209"/>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977" name="Google Shape;977;p36"/>
          <p:cNvSpPr txBox="1"/>
          <p:nvPr>
            <p:ph idx="2" type="title"/>
          </p:nvPr>
        </p:nvSpPr>
        <p:spPr>
          <a:xfrm>
            <a:off x="2825694" y="2704673"/>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978" name="Google Shape;978;p36"/>
          <p:cNvSpPr txBox="1"/>
          <p:nvPr>
            <p:ph idx="3" type="subTitle"/>
          </p:nvPr>
        </p:nvSpPr>
        <p:spPr>
          <a:xfrm>
            <a:off x="2825694" y="3502291"/>
            <a:ext cx="34926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bought our product</a:t>
            </a:r>
            <a:endParaRPr/>
          </a:p>
        </p:txBody>
      </p:sp>
      <p:sp>
        <p:nvSpPr>
          <p:cNvPr id="979" name="Google Shape;979;p36"/>
          <p:cNvSpPr txBox="1"/>
          <p:nvPr>
            <p:ph idx="4" type="title"/>
          </p:nvPr>
        </p:nvSpPr>
        <p:spPr>
          <a:xfrm>
            <a:off x="4853013" y="1248209"/>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980" name="Google Shape;980;p36"/>
          <p:cNvSpPr txBox="1"/>
          <p:nvPr>
            <p:ph idx="5" type="subTitle"/>
          </p:nvPr>
        </p:nvSpPr>
        <p:spPr>
          <a:xfrm>
            <a:off x="4853013" y="2045538"/>
            <a:ext cx="34926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Avg. distance travelled by logistics team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37"/>
          <p:cNvSpPr txBox="1"/>
          <p:nvPr>
            <p:ph type="title"/>
          </p:nvPr>
        </p:nvSpPr>
        <p:spPr>
          <a:xfrm>
            <a:off x="1791600" y="1723950"/>
            <a:ext cx="5560800" cy="105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986" name="Google Shape;986;p37"/>
          <p:cNvSpPr txBox="1"/>
          <p:nvPr>
            <p:ph idx="1" type="subTitle"/>
          </p:nvPr>
        </p:nvSpPr>
        <p:spPr>
          <a:xfrm>
            <a:off x="1791600" y="2922450"/>
            <a:ext cx="55608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users analyzed in our market research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38">
            <a:hlinkClick r:id="rId3"/>
          </p:cNvPr>
          <p:cNvPicPr preferRelativeResize="0"/>
          <p:nvPr/>
        </p:nvPicPr>
        <p:blipFill>
          <a:blip r:embed="rId4">
            <a:alphaModFix/>
          </a:blip>
          <a:stretch>
            <a:fillRect/>
          </a:stretch>
        </p:blipFill>
        <p:spPr>
          <a:xfrm>
            <a:off x="3198556" y="1174300"/>
            <a:ext cx="5038344" cy="3111566"/>
          </a:xfrm>
          <a:prstGeom prst="rect">
            <a:avLst/>
          </a:prstGeom>
          <a:noFill/>
          <a:ln>
            <a:noFill/>
          </a:ln>
        </p:spPr>
      </p:pic>
      <p:sp>
        <p:nvSpPr>
          <p:cNvPr id="992" name="Google Shape;992;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REVENUE BY QUARTER</a:t>
            </a:r>
            <a:endParaRPr/>
          </a:p>
        </p:txBody>
      </p:sp>
      <p:sp>
        <p:nvSpPr>
          <p:cNvPr id="993" name="Google Shape;993;p38"/>
          <p:cNvSpPr txBox="1"/>
          <p:nvPr>
            <p:ph idx="4294967295" type="title"/>
          </p:nvPr>
        </p:nvSpPr>
        <p:spPr>
          <a:xfrm>
            <a:off x="1131600" y="3562042"/>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Q4</a:t>
            </a:r>
            <a:endParaRPr sz="1600"/>
          </a:p>
        </p:txBody>
      </p:sp>
      <p:sp>
        <p:nvSpPr>
          <p:cNvPr id="994" name="Google Shape;994;p38"/>
          <p:cNvSpPr txBox="1"/>
          <p:nvPr>
            <p:ph idx="4294967295" type="subTitle"/>
          </p:nvPr>
        </p:nvSpPr>
        <p:spPr>
          <a:xfrm>
            <a:off x="1131600" y="3817649"/>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October - December</a:t>
            </a:r>
            <a:endParaRPr/>
          </a:p>
        </p:txBody>
      </p:sp>
      <p:sp>
        <p:nvSpPr>
          <p:cNvPr id="995" name="Google Shape;995;p38"/>
          <p:cNvSpPr txBox="1"/>
          <p:nvPr>
            <p:ph idx="4294967295" type="title"/>
          </p:nvPr>
        </p:nvSpPr>
        <p:spPr>
          <a:xfrm>
            <a:off x="1131600" y="2805194"/>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Q3</a:t>
            </a:r>
            <a:endParaRPr sz="1600"/>
          </a:p>
        </p:txBody>
      </p:sp>
      <p:sp>
        <p:nvSpPr>
          <p:cNvPr id="996" name="Google Shape;996;p38"/>
          <p:cNvSpPr txBox="1"/>
          <p:nvPr>
            <p:ph idx="4294967295" type="subTitle"/>
          </p:nvPr>
        </p:nvSpPr>
        <p:spPr>
          <a:xfrm>
            <a:off x="1131600" y="3060801"/>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July - September</a:t>
            </a:r>
            <a:endParaRPr/>
          </a:p>
        </p:txBody>
      </p:sp>
      <p:sp>
        <p:nvSpPr>
          <p:cNvPr id="997" name="Google Shape;997;p38"/>
          <p:cNvSpPr txBox="1"/>
          <p:nvPr>
            <p:ph idx="4294967295" type="title"/>
          </p:nvPr>
        </p:nvSpPr>
        <p:spPr>
          <a:xfrm>
            <a:off x="1131600" y="2048345"/>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Q2</a:t>
            </a:r>
            <a:endParaRPr sz="1600"/>
          </a:p>
        </p:txBody>
      </p:sp>
      <p:sp>
        <p:nvSpPr>
          <p:cNvPr id="998" name="Google Shape;998;p38"/>
          <p:cNvSpPr txBox="1"/>
          <p:nvPr>
            <p:ph idx="4294967295" type="subTitle"/>
          </p:nvPr>
        </p:nvSpPr>
        <p:spPr>
          <a:xfrm>
            <a:off x="1131600" y="2303953"/>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April - June</a:t>
            </a:r>
            <a:endParaRPr/>
          </a:p>
        </p:txBody>
      </p:sp>
      <p:sp>
        <p:nvSpPr>
          <p:cNvPr id="999" name="Google Shape;999;p38"/>
          <p:cNvSpPr txBox="1"/>
          <p:nvPr>
            <p:ph idx="4294967295" type="title"/>
          </p:nvPr>
        </p:nvSpPr>
        <p:spPr>
          <a:xfrm>
            <a:off x="1131600" y="1291497"/>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Q1</a:t>
            </a:r>
            <a:endParaRPr sz="1600"/>
          </a:p>
        </p:txBody>
      </p:sp>
      <p:sp>
        <p:nvSpPr>
          <p:cNvPr id="1000" name="Google Shape;1000;p38"/>
          <p:cNvSpPr txBox="1"/>
          <p:nvPr>
            <p:ph idx="4294967295" type="subTitle"/>
          </p:nvPr>
        </p:nvSpPr>
        <p:spPr>
          <a:xfrm>
            <a:off x="1131600" y="1547104"/>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January - March</a:t>
            </a:r>
            <a:endParaRPr/>
          </a:p>
        </p:txBody>
      </p:sp>
      <p:sp>
        <p:nvSpPr>
          <p:cNvPr id="1001" name="Google Shape;1001;p38"/>
          <p:cNvSpPr/>
          <p:nvPr/>
        </p:nvSpPr>
        <p:spPr>
          <a:xfrm>
            <a:off x="907100" y="1511772"/>
            <a:ext cx="183300" cy="18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8"/>
          <p:cNvSpPr/>
          <p:nvPr/>
        </p:nvSpPr>
        <p:spPr>
          <a:xfrm>
            <a:off x="907100" y="2266697"/>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8"/>
          <p:cNvSpPr/>
          <p:nvPr/>
        </p:nvSpPr>
        <p:spPr>
          <a:xfrm>
            <a:off x="907100" y="3021622"/>
            <a:ext cx="183300" cy="1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a:off x="907100" y="3776547"/>
            <a:ext cx="183300" cy="183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8"/>
          <p:cNvSpPr txBox="1"/>
          <p:nvPr/>
        </p:nvSpPr>
        <p:spPr>
          <a:xfrm>
            <a:off x="981900" y="44351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Follow the link in the graph to modify its data and then paste the new one here. </a:t>
            </a:r>
            <a:r>
              <a:rPr b="1" lang="en" sz="1000" u="sng">
                <a:solidFill>
                  <a:schemeClr val="dk1"/>
                </a:solidFill>
                <a:latin typeface="Inter"/>
                <a:ea typeface="Inter"/>
                <a:cs typeface="Inter"/>
                <a:sym typeface="Inter"/>
                <a:hlinkClick r:id="rId5">
                  <a:extLst>
                    <a:ext uri="{A12FA001-AC4F-418D-AE19-62706E023703}">
                      <ahyp:hlinkClr val="tx"/>
                    </a:ext>
                  </a:extLst>
                </a:hlinkClick>
              </a:rPr>
              <a:t>For more info, click here</a:t>
            </a:r>
            <a:endParaRPr b="1" sz="1000">
              <a:solidFill>
                <a:schemeClr val="dk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COMPETITION COMPARISON</a:t>
            </a:r>
            <a:endParaRPr/>
          </a:p>
        </p:txBody>
      </p:sp>
      <p:graphicFrame>
        <p:nvGraphicFramePr>
          <p:cNvPr id="1011" name="Google Shape;1011;p39"/>
          <p:cNvGraphicFramePr/>
          <p:nvPr/>
        </p:nvGraphicFramePr>
        <p:xfrm>
          <a:off x="719963" y="1314010"/>
          <a:ext cx="3000000" cy="3000000"/>
        </p:xfrm>
        <a:graphic>
          <a:graphicData uri="http://schemas.openxmlformats.org/drawingml/2006/table">
            <a:tbl>
              <a:tblPr>
                <a:noFill/>
                <a:tableStyleId>{5736D968-6BD3-4C9A-9F89-6933A209B570}</a:tableStyleId>
              </a:tblPr>
              <a:tblGrid>
                <a:gridCol w="1089625"/>
                <a:gridCol w="1200625"/>
                <a:gridCol w="1219800"/>
                <a:gridCol w="1172950"/>
                <a:gridCol w="727400"/>
                <a:gridCol w="1422375"/>
                <a:gridCol w="871075"/>
              </a:tblGrid>
              <a:tr h="533125">
                <a:tc>
                  <a:txBody>
                    <a:bodyPr/>
                    <a:lstStyle/>
                    <a:p>
                      <a:pPr indent="0" lvl="0" marL="0" rtl="0" algn="l">
                        <a:spcBef>
                          <a:spcPts val="0"/>
                        </a:spcBef>
                        <a:spcAft>
                          <a:spcPts val="0"/>
                        </a:spcAft>
                        <a:buNone/>
                      </a:pPr>
                      <a:r>
                        <a:t/>
                      </a:r>
                      <a:endParaRPr sz="1800">
                        <a:solidFill>
                          <a:schemeClr val="dk1"/>
                        </a:solidFill>
                        <a:latin typeface="Bebas Neue"/>
                        <a:ea typeface="Bebas Neue"/>
                        <a:cs typeface="Bebas Neue"/>
                        <a:sym typeface="Bebas Neue"/>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FEATURES</a:t>
                      </a:r>
                      <a:endParaRPr b="1" sz="1200">
                        <a:solidFill>
                          <a:schemeClr val="lt1"/>
                        </a:solidFill>
                        <a:latin typeface="Josefin Sans"/>
                        <a:ea typeface="Josefin Sans"/>
                        <a:cs typeface="Josefin Sans"/>
                        <a:sym typeface="Josefin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VALUE</a:t>
                      </a:r>
                      <a:endParaRPr b="1" sz="1200">
                        <a:solidFill>
                          <a:schemeClr val="lt1"/>
                        </a:solidFill>
                        <a:latin typeface="Josefin Sans"/>
                        <a:ea typeface="Josefin Sans"/>
                        <a:cs typeface="Josefin Sans"/>
                        <a:sym typeface="Josefin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lt1"/>
                          </a:solidFill>
                          <a:latin typeface="Josefin Sans"/>
                          <a:ea typeface="Josefin Sans"/>
                          <a:cs typeface="Josefin Sans"/>
                          <a:sym typeface="Josefin Sans"/>
                        </a:rPr>
                        <a:t>PRICING</a:t>
                      </a:r>
                      <a:endParaRPr b="1" sz="1200">
                        <a:solidFill>
                          <a:schemeClr val="lt1"/>
                        </a:solidFill>
                        <a:latin typeface="Josefin Sans"/>
                        <a:ea typeface="Josefin Sans"/>
                        <a:cs typeface="Josefin Sans"/>
                        <a:sym typeface="Josefin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TRIAL</a:t>
                      </a:r>
                      <a:endParaRPr b="1" sz="1200">
                        <a:solidFill>
                          <a:schemeClr val="lt1"/>
                        </a:solidFill>
                        <a:latin typeface="Josefin Sans"/>
                        <a:ea typeface="Josefin Sans"/>
                        <a:cs typeface="Josefin Sans"/>
                        <a:sym typeface="Josefin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COMPETENCE</a:t>
                      </a:r>
                      <a:endParaRPr b="1" sz="1200">
                        <a:solidFill>
                          <a:schemeClr val="lt1"/>
                        </a:solidFill>
                        <a:latin typeface="Josefin Sans"/>
                        <a:ea typeface="Josefin Sans"/>
                        <a:cs typeface="Josefin Sans"/>
                        <a:sym typeface="Josefin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SHARE</a:t>
                      </a:r>
                      <a:endParaRPr b="1" sz="1200">
                        <a:solidFill>
                          <a:schemeClr val="lt1"/>
                        </a:solidFill>
                        <a:latin typeface="Josefin Sans"/>
                        <a:ea typeface="Josefin Sans"/>
                        <a:cs typeface="Josefin Sans"/>
                        <a:sym typeface="Josefin Sans"/>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393850">
                <a:tc>
                  <a:txBody>
                    <a:bodyPr/>
                    <a:lstStyle/>
                    <a:p>
                      <a:pPr indent="0" lvl="0" marL="0" rtl="0" algn="ctr">
                        <a:spcBef>
                          <a:spcPts val="0"/>
                        </a:spcBef>
                        <a:spcAft>
                          <a:spcPts val="0"/>
                        </a:spcAft>
                        <a:buNone/>
                      </a:pPr>
                      <a:r>
                        <a:rPr b="1" lang="en" sz="1100">
                          <a:solidFill>
                            <a:schemeClr val="dk1"/>
                          </a:solidFill>
                          <a:latin typeface="Inter"/>
                          <a:ea typeface="Inter"/>
                          <a:cs typeface="Inter"/>
                          <a:sym typeface="Inter"/>
                        </a:rPr>
                        <a:t>Company A</a:t>
                      </a:r>
                      <a:endParaRPr b="1" sz="11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Fuel economy</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Special offers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$23,000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No</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Low</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8%</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93850">
                <a:tc>
                  <a:txBody>
                    <a:bodyPr/>
                    <a:lstStyle/>
                    <a:p>
                      <a:pPr indent="0" lvl="0" marL="0" rtl="0" algn="ctr">
                        <a:spcBef>
                          <a:spcPts val="0"/>
                        </a:spcBef>
                        <a:spcAft>
                          <a:spcPts val="0"/>
                        </a:spcAft>
                        <a:buNone/>
                      </a:pPr>
                      <a:r>
                        <a:rPr b="1" lang="en" sz="1100">
                          <a:solidFill>
                            <a:schemeClr val="dk1"/>
                          </a:solidFill>
                          <a:latin typeface="Inter"/>
                          <a:ea typeface="Inter"/>
                          <a:cs typeface="Inter"/>
                          <a:sym typeface="Inter"/>
                        </a:rPr>
                        <a:t>Company B</a:t>
                      </a:r>
                      <a:endParaRPr b="1" sz="11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Design</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Reliability</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$27,000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No</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Low</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5%</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93850">
                <a:tc>
                  <a:txBody>
                    <a:bodyPr/>
                    <a:lstStyle/>
                    <a:p>
                      <a:pPr indent="0" lvl="0" marL="0" rtl="0" algn="ctr">
                        <a:spcBef>
                          <a:spcPts val="0"/>
                        </a:spcBef>
                        <a:spcAft>
                          <a:spcPts val="0"/>
                        </a:spcAft>
                        <a:buNone/>
                      </a:pPr>
                      <a:r>
                        <a:rPr b="1" lang="en" sz="1100">
                          <a:solidFill>
                            <a:schemeClr val="dk1"/>
                          </a:solidFill>
                          <a:latin typeface="Inter"/>
                          <a:ea typeface="Inter"/>
                          <a:cs typeface="Inter"/>
                          <a:sym typeface="Inter"/>
                        </a:rPr>
                        <a:t>Company C</a:t>
                      </a:r>
                      <a:endParaRPr b="1" sz="11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Performance</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Repairs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$30,000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Yes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High</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93850">
                <a:tc>
                  <a:txBody>
                    <a:bodyPr/>
                    <a:lstStyle/>
                    <a:p>
                      <a:pPr indent="0" lvl="0" marL="0" rtl="0" algn="ctr">
                        <a:spcBef>
                          <a:spcPts val="0"/>
                        </a:spcBef>
                        <a:spcAft>
                          <a:spcPts val="0"/>
                        </a:spcAft>
                        <a:buNone/>
                      </a:pPr>
                      <a:r>
                        <a:rPr b="1" lang="en" sz="1100">
                          <a:solidFill>
                            <a:schemeClr val="dk1"/>
                          </a:solidFill>
                          <a:latin typeface="Inter"/>
                          <a:ea typeface="Inter"/>
                          <a:cs typeface="Inter"/>
                          <a:sym typeface="Inter"/>
                        </a:rPr>
                        <a:t>Company D</a:t>
                      </a:r>
                      <a:endParaRPr b="1" sz="11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Safety features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Marketing</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$24,000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No</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High</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22%</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93850">
                <a:tc>
                  <a:txBody>
                    <a:bodyPr/>
                    <a:lstStyle/>
                    <a:p>
                      <a:pPr indent="0" lvl="0" marL="0" rtl="0" algn="ctr">
                        <a:spcBef>
                          <a:spcPts val="0"/>
                        </a:spcBef>
                        <a:spcAft>
                          <a:spcPts val="0"/>
                        </a:spcAft>
                        <a:buNone/>
                      </a:pPr>
                      <a:r>
                        <a:rPr b="1" lang="en" sz="1100">
                          <a:solidFill>
                            <a:schemeClr val="dk1"/>
                          </a:solidFill>
                          <a:latin typeface="Inter"/>
                          <a:ea typeface="Inter"/>
                          <a:cs typeface="Inter"/>
                          <a:sym typeface="Inter"/>
                        </a:rPr>
                        <a:t>Company E</a:t>
                      </a:r>
                      <a:endParaRPr b="1" sz="11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Technology</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Customers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$32,000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Yes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Low</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93850">
                <a:tc>
                  <a:txBody>
                    <a:bodyPr/>
                    <a:lstStyle/>
                    <a:p>
                      <a:pPr indent="0" lvl="0" marL="0" rtl="0" algn="ctr">
                        <a:spcBef>
                          <a:spcPts val="0"/>
                        </a:spcBef>
                        <a:spcAft>
                          <a:spcPts val="0"/>
                        </a:spcAft>
                        <a:buNone/>
                      </a:pPr>
                      <a:r>
                        <a:rPr b="1" lang="en" sz="1100">
                          <a:solidFill>
                            <a:schemeClr val="dk1"/>
                          </a:solidFill>
                          <a:latin typeface="Inter"/>
                          <a:ea typeface="Inter"/>
                          <a:cs typeface="Inter"/>
                          <a:sym typeface="Inter"/>
                        </a:rPr>
                        <a:t>Company F</a:t>
                      </a:r>
                      <a:endParaRPr b="1" sz="11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Comfort</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Best prices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$15,000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Yes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High</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30%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93850">
                <a:tc>
                  <a:txBody>
                    <a:bodyPr/>
                    <a:lstStyle/>
                    <a:p>
                      <a:pPr indent="0" lvl="0" marL="0" rtl="0" algn="ctr">
                        <a:spcBef>
                          <a:spcPts val="0"/>
                        </a:spcBef>
                        <a:spcAft>
                          <a:spcPts val="0"/>
                        </a:spcAft>
                        <a:buNone/>
                      </a:pPr>
                      <a:r>
                        <a:rPr b="1" lang="en" sz="1100">
                          <a:solidFill>
                            <a:schemeClr val="dk1"/>
                          </a:solidFill>
                          <a:latin typeface="Inter"/>
                          <a:ea typeface="Inter"/>
                          <a:cs typeface="Inter"/>
                          <a:sym typeface="Inter"/>
                        </a:rPr>
                        <a:t>Company G</a:t>
                      </a:r>
                      <a:endParaRPr b="1" sz="11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Customization</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Brand name</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$45,000</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No</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Low</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5%</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INFOGRAPHIC</a:t>
            </a:r>
            <a:endParaRPr/>
          </a:p>
        </p:txBody>
      </p:sp>
      <p:sp>
        <p:nvSpPr>
          <p:cNvPr id="1017" name="Google Shape;1017;p40"/>
          <p:cNvSpPr txBox="1"/>
          <p:nvPr/>
        </p:nvSpPr>
        <p:spPr>
          <a:xfrm>
            <a:off x="1333331" y="1359286"/>
            <a:ext cx="1911000" cy="41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Josefin Sans"/>
                <a:ea typeface="Josefin Sans"/>
                <a:cs typeface="Josefin Sans"/>
                <a:sym typeface="Josefin Sans"/>
              </a:rPr>
              <a:t>VISUALS</a:t>
            </a:r>
            <a:endParaRPr b="1" sz="1600">
              <a:solidFill>
                <a:schemeClr val="dk1"/>
              </a:solidFill>
              <a:latin typeface="Josefin Sans"/>
              <a:ea typeface="Josefin Sans"/>
              <a:cs typeface="Josefin Sans"/>
              <a:sym typeface="Josefin Sans"/>
            </a:endParaRPr>
          </a:p>
        </p:txBody>
      </p:sp>
      <p:sp>
        <p:nvSpPr>
          <p:cNvPr id="1018" name="Google Shape;1018;p40"/>
          <p:cNvSpPr txBox="1"/>
          <p:nvPr/>
        </p:nvSpPr>
        <p:spPr>
          <a:xfrm>
            <a:off x="1333331" y="2510608"/>
            <a:ext cx="1911000" cy="420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Josefin Sans"/>
                <a:ea typeface="Josefin Sans"/>
                <a:cs typeface="Josefin Sans"/>
                <a:sym typeface="Josefin Sans"/>
              </a:rPr>
              <a:t>PRICE</a:t>
            </a:r>
            <a:endParaRPr b="1" sz="1600">
              <a:solidFill>
                <a:schemeClr val="dk1"/>
              </a:solidFill>
              <a:latin typeface="Josefin Sans"/>
              <a:ea typeface="Josefin Sans"/>
              <a:cs typeface="Josefin Sans"/>
              <a:sym typeface="Josefin Sans"/>
            </a:endParaRPr>
          </a:p>
        </p:txBody>
      </p:sp>
      <p:sp>
        <p:nvSpPr>
          <p:cNvPr id="1019" name="Google Shape;1019;p40"/>
          <p:cNvSpPr txBox="1"/>
          <p:nvPr/>
        </p:nvSpPr>
        <p:spPr>
          <a:xfrm>
            <a:off x="1333331" y="3662830"/>
            <a:ext cx="1911000" cy="420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Josefin Sans"/>
                <a:ea typeface="Josefin Sans"/>
                <a:cs typeface="Josefin Sans"/>
                <a:sym typeface="Josefin Sans"/>
              </a:rPr>
              <a:t>AVAILABILITY</a:t>
            </a:r>
            <a:endParaRPr b="1" sz="1600">
              <a:solidFill>
                <a:schemeClr val="dk1"/>
              </a:solidFill>
              <a:latin typeface="Josefin Sans"/>
              <a:ea typeface="Josefin Sans"/>
              <a:cs typeface="Josefin Sans"/>
              <a:sym typeface="Josefin Sans"/>
            </a:endParaRPr>
          </a:p>
        </p:txBody>
      </p:sp>
      <p:sp>
        <p:nvSpPr>
          <p:cNvPr id="1020" name="Google Shape;1020;p40"/>
          <p:cNvSpPr txBox="1"/>
          <p:nvPr/>
        </p:nvSpPr>
        <p:spPr>
          <a:xfrm>
            <a:off x="5899531" y="1359286"/>
            <a:ext cx="1911000" cy="41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Josefin Sans"/>
                <a:ea typeface="Josefin Sans"/>
                <a:cs typeface="Josefin Sans"/>
                <a:sym typeface="Josefin Sans"/>
              </a:rPr>
              <a:t>FEATURES</a:t>
            </a:r>
            <a:endParaRPr b="1" sz="1600">
              <a:solidFill>
                <a:schemeClr val="dk1"/>
              </a:solidFill>
              <a:latin typeface="Josefin Sans"/>
              <a:ea typeface="Josefin Sans"/>
              <a:cs typeface="Josefin Sans"/>
              <a:sym typeface="Josefin Sans"/>
            </a:endParaRPr>
          </a:p>
        </p:txBody>
      </p:sp>
      <p:sp>
        <p:nvSpPr>
          <p:cNvPr id="1021" name="Google Shape;1021;p40"/>
          <p:cNvSpPr txBox="1"/>
          <p:nvPr/>
        </p:nvSpPr>
        <p:spPr>
          <a:xfrm>
            <a:off x="5899531" y="2510608"/>
            <a:ext cx="1911000" cy="420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Josefin Sans"/>
                <a:ea typeface="Josefin Sans"/>
                <a:cs typeface="Josefin Sans"/>
                <a:sym typeface="Josefin Sans"/>
              </a:rPr>
              <a:t>USERS</a:t>
            </a:r>
            <a:endParaRPr b="1" sz="1600">
              <a:solidFill>
                <a:schemeClr val="dk1"/>
              </a:solidFill>
              <a:latin typeface="Josefin Sans"/>
              <a:ea typeface="Josefin Sans"/>
              <a:cs typeface="Josefin Sans"/>
              <a:sym typeface="Josefin Sans"/>
            </a:endParaRPr>
          </a:p>
        </p:txBody>
      </p:sp>
      <p:sp>
        <p:nvSpPr>
          <p:cNvPr id="1022" name="Google Shape;1022;p40"/>
          <p:cNvSpPr txBox="1"/>
          <p:nvPr/>
        </p:nvSpPr>
        <p:spPr>
          <a:xfrm>
            <a:off x="5899531" y="3662830"/>
            <a:ext cx="1911000" cy="420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Josefin Sans"/>
                <a:ea typeface="Josefin Sans"/>
                <a:cs typeface="Josefin Sans"/>
                <a:sym typeface="Josefin Sans"/>
              </a:rPr>
              <a:t>UPDATES</a:t>
            </a:r>
            <a:endParaRPr b="1" sz="1600">
              <a:solidFill>
                <a:schemeClr val="dk1"/>
              </a:solidFill>
              <a:latin typeface="Josefin Sans"/>
              <a:ea typeface="Josefin Sans"/>
              <a:cs typeface="Josefin Sans"/>
              <a:sym typeface="Josefin Sans"/>
            </a:endParaRPr>
          </a:p>
        </p:txBody>
      </p:sp>
      <p:sp>
        <p:nvSpPr>
          <p:cNvPr id="1023" name="Google Shape;1023;p40"/>
          <p:cNvSpPr txBox="1"/>
          <p:nvPr/>
        </p:nvSpPr>
        <p:spPr>
          <a:xfrm>
            <a:off x="1333331" y="1672398"/>
            <a:ext cx="19110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Showcase the design of your product</a:t>
            </a:r>
            <a:endParaRPr sz="1200">
              <a:solidFill>
                <a:schemeClr val="dk1"/>
              </a:solidFill>
              <a:latin typeface="Inter"/>
              <a:ea typeface="Inter"/>
              <a:cs typeface="Inter"/>
              <a:sym typeface="Inter"/>
            </a:endParaRPr>
          </a:p>
        </p:txBody>
      </p:sp>
      <p:sp>
        <p:nvSpPr>
          <p:cNvPr id="1024" name="Google Shape;1024;p40"/>
          <p:cNvSpPr txBox="1"/>
          <p:nvPr/>
        </p:nvSpPr>
        <p:spPr>
          <a:xfrm>
            <a:off x="1333331" y="2821028"/>
            <a:ext cx="19110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Share the cost and price with investors</a:t>
            </a:r>
            <a:endParaRPr sz="1200">
              <a:solidFill>
                <a:schemeClr val="dk1"/>
              </a:solidFill>
              <a:latin typeface="Inter"/>
              <a:ea typeface="Inter"/>
              <a:cs typeface="Inter"/>
              <a:sym typeface="Inter"/>
            </a:endParaRPr>
          </a:p>
        </p:txBody>
      </p:sp>
      <p:sp>
        <p:nvSpPr>
          <p:cNvPr id="1025" name="Google Shape;1025;p40"/>
          <p:cNvSpPr txBox="1"/>
          <p:nvPr/>
        </p:nvSpPr>
        <p:spPr>
          <a:xfrm>
            <a:off x="1335431" y="3969658"/>
            <a:ext cx="19068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When is the product expected to be ready?</a:t>
            </a:r>
            <a:endParaRPr sz="1200">
              <a:solidFill>
                <a:schemeClr val="dk1"/>
              </a:solidFill>
              <a:latin typeface="Inter"/>
              <a:ea typeface="Inter"/>
              <a:cs typeface="Inter"/>
              <a:sym typeface="Inter"/>
            </a:endParaRPr>
          </a:p>
        </p:txBody>
      </p:sp>
      <p:sp>
        <p:nvSpPr>
          <p:cNvPr id="1026" name="Google Shape;1026;p40"/>
          <p:cNvSpPr txBox="1"/>
          <p:nvPr/>
        </p:nvSpPr>
        <p:spPr>
          <a:xfrm>
            <a:off x="5899531" y="1672398"/>
            <a:ext cx="1911000" cy="51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Inter"/>
                <a:ea typeface="Inter"/>
                <a:cs typeface="Inter"/>
                <a:sym typeface="Inter"/>
              </a:rPr>
              <a:t>What makes your product unique?</a:t>
            </a:r>
            <a:endParaRPr sz="1200">
              <a:solidFill>
                <a:schemeClr val="dk1"/>
              </a:solidFill>
              <a:latin typeface="Inter"/>
              <a:ea typeface="Inter"/>
              <a:cs typeface="Inter"/>
              <a:sym typeface="Inter"/>
            </a:endParaRPr>
          </a:p>
        </p:txBody>
      </p:sp>
      <p:sp>
        <p:nvSpPr>
          <p:cNvPr id="1027" name="Google Shape;1027;p40"/>
          <p:cNvSpPr txBox="1"/>
          <p:nvPr/>
        </p:nvSpPr>
        <p:spPr>
          <a:xfrm>
            <a:off x="5899531" y="2820953"/>
            <a:ext cx="1911000" cy="51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Inter"/>
                <a:ea typeface="Inter"/>
                <a:cs typeface="Inter"/>
                <a:sym typeface="Inter"/>
              </a:rPr>
              <a:t>Speak about the </a:t>
            </a:r>
            <a:endParaRPr sz="1200">
              <a:solidFill>
                <a:schemeClr val="dk1"/>
              </a:solidFill>
              <a:latin typeface="Inter"/>
              <a:ea typeface="Inter"/>
              <a:cs typeface="Inter"/>
              <a:sym typeface="Inter"/>
            </a:endParaRPr>
          </a:p>
          <a:p>
            <a:pPr indent="0" lvl="0" marL="0" rtl="0" algn="r">
              <a:spcBef>
                <a:spcPts val="0"/>
              </a:spcBef>
              <a:spcAft>
                <a:spcPts val="0"/>
              </a:spcAft>
              <a:buNone/>
            </a:pPr>
            <a:r>
              <a:rPr lang="en" sz="1200">
                <a:solidFill>
                  <a:schemeClr val="dk1"/>
                </a:solidFill>
                <a:latin typeface="Inter"/>
                <a:ea typeface="Inter"/>
                <a:cs typeface="Inter"/>
                <a:sym typeface="Inter"/>
              </a:rPr>
              <a:t>target audience</a:t>
            </a:r>
            <a:endParaRPr sz="1200">
              <a:solidFill>
                <a:schemeClr val="dk1"/>
              </a:solidFill>
              <a:latin typeface="Inter"/>
              <a:ea typeface="Inter"/>
              <a:cs typeface="Inter"/>
              <a:sym typeface="Inter"/>
            </a:endParaRPr>
          </a:p>
        </p:txBody>
      </p:sp>
      <p:sp>
        <p:nvSpPr>
          <p:cNvPr id="1028" name="Google Shape;1028;p40"/>
          <p:cNvSpPr txBox="1"/>
          <p:nvPr/>
        </p:nvSpPr>
        <p:spPr>
          <a:xfrm>
            <a:off x="5899531" y="3969508"/>
            <a:ext cx="1911000" cy="51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Inter"/>
                <a:ea typeface="Inter"/>
                <a:cs typeface="Inter"/>
                <a:sym typeface="Inter"/>
              </a:rPr>
              <a:t>Do you plan on updating it?</a:t>
            </a:r>
            <a:endParaRPr sz="1200">
              <a:solidFill>
                <a:schemeClr val="dk1"/>
              </a:solidFill>
              <a:latin typeface="Inter"/>
              <a:ea typeface="Inter"/>
              <a:cs typeface="Inter"/>
              <a:sym typeface="Inter"/>
            </a:endParaRPr>
          </a:p>
        </p:txBody>
      </p:sp>
      <p:sp>
        <p:nvSpPr>
          <p:cNvPr id="1029" name="Google Shape;1029;p40"/>
          <p:cNvSpPr/>
          <p:nvPr/>
        </p:nvSpPr>
        <p:spPr>
          <a:xfrm>
            <a:off x="3796131" y="1345600"/>
            <a:ext cx="1551600" cy="3149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0" name="Google Shape;1030;p40"/>
          <p:cNvPicPr preferRelativeResize="0"/>
          <p:nvPr/>
        </p:nvPicPr>
        <p:blipFill rotWithShape="1">
          <a:blip r:embed="rId3">
            <a:alphaModFix/>
          </a:blip>
          <a:srcRect b="8724" l="19481" r="51686" t="8732"/>
          <a:stretch/>
        </p:blipFill>
        <p:spPr>
          <a:xfrm>
            <a:off x="3868125" y="1511471"/>
            <a:ext cx="1407611" cy="2685917"/>
          </a:xfrm>
          <a:prstGeom prst="rect">
            <a:avLst/>
          </a:prstGeom>
          <a:noFill/>
          <a:ln>
            <a:noFill/>
          </a:ln>
        </p:spPr>
      </p:pic>
      <p:sp>
        <p:nvSpPr>
          <p:cNvPr id="1031" name="Google Shape;1031;p40"/>
          <p:cNvSpPr/>
          <p:nvPr/>
        </p:nvSpPr>
        <p:spPr>
          <a:xfrm>
            <a:off x="4364031" y="4271175"/>
            <a:ext cx="415800" cy="15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 name="Google Shape;1032;p40"/>
          <p:cNvGrpSpPr/>
          <p:nvPr/>
        </p:nvGrpSpPr>
        <p:grpSpPr>
          <a:xfrm>
            <a:off x="713069" y="1509750"/>
            <a:ext cx="544200" cy="544200"/>
            <a:chOff x="1459688" y="3205650"/>
            <a:chExt cx="544200" cy="544200"/>
          </a:xfrm>
        </p:grpSpPr>
        <p:sp>
          <p:nvSpPr>
            <p:cNvPr id="1033" name="Google Shape;1033;p40"/>
            <p:cNvSpPr/>
            <p:nvPr/>
          </p:nvSpPr>
          <p:spPr>
            <a:xfrm>
              <a:off x="1459688"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40"/>
            <p:cNvGrpSpPr/>
            <p:nvPr/>
          </p:nvGrpSpPr>
          <p:grpSpPr>
            <a:xfrm>
              <a:off x="1533876" y="3300120"/>
              <a:ext cx="396632" cy="363158"/>
              <a:chOff x="1533876" y="3300120"/>
              <a:chExt cx="396632" cy="363158"/>
            </a:xfrm>
          </p:grpSpPr>
          <p:sp>
            <p:nvSpPr>
              <p:cNvPr id="1035" name="Google Shape;1035;p40"/>
              <p:cNvSpPr/>
              <p:nvPr/>
            </p:nvSpPr>
            <p:spPr>
              <a:xfrm>
                <a:off x="1719434" y="3406025"/>
                <a:ext cx="23910" cy="23910"/>
              </a:xfrm>
              <a:custGeom>
                <a:rect b="b" l="l" r="r" t="t"/>
                <a:pathLst>
                  <a:path extrusionOk="0" h="715" w="715">
                    <a:moveTo>
                      <a:pt x="358" y="0"/>
                    </a:moveTo>
                    <a:cubicBezTo>
                      <a:pt x="167" y="0"/>
                      <a:pt x="0" y="167"/>
                      <a:pt x="0" y="358"/>
                    </a:cubicBezTo>
                    <a:cubicBezTo>
                      <a:pt x="0" y="572"/>
                      <a:pt x="167" y="715"/>
                      <a:pt x="358" y="715"/>
                    </a:cubicBezTo>
                    <a:cubicBezTo>
                      <a:pt x="572" y="715"/>
                      <a:pt x="715" y="524"/>
                      <a:pt x="715" y="358"/>
                    </a:cubicBezTo>
                    <a:cubicBezTo>
                      <a:pt x="715" y="143"/>
                      <a:pt x="572"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
              <p:cNvSpPr/>
              <p:nvPr/>
            </p:nvSpPr>
            <p:spPr>
              <a:xfrm>
                <a:off x="1671648" y="3359042"/>
                <a:ext cx="117909" cy="117876"/>
              </a:xfrm>
              <a:custGeom>
                <a:rect b="b" l="l" r="r" t="t"/>
                <a:pathLst>
                  <a:path extrusionOk="0" h="3525" w="3526">
                    <a:moveTo>
                      <a:pt x="1787" y="715"/>
                    </a:moveTo>
                    <a:cubicBezTo>
                      <a:pt x="2358" y="715"/>
                      <a:pt x="2834" y="1191"/>
                      <a:pt x="2834" y="1763"/>
                    </a:cubicBezTo>
                    <a:cubicBezTo>
                      <a:pt x="2834" y="2334"/>
                      <a:pt x="2358" y="2810"/>
                      <a:pt x="1787" y="2810"/>
                    </a:cubicBezTo>
                    <a:cubicBezTo>
                      <a:pt x="1239" y="2810"/>
                      <a:pt x="763" y="2334"/>
                      <a:pt x="763" y="1763"/>
                    </a:cubicBezTo>
                    <a:cubicBezTo>
                      <a:pt x="763" y="1191"/>
                      <a:pt x="1239" y="715"/>
                      <a:pt x="1787" y="715"/>
                    </a:cubicBezTo>
                    <a:close/>
                    <a:moveTo>
                      <a:pt x="1763" y="0"/>
                    </a:moveTo>
                    <a:cubicBezTo>
                      <a:pt x="786" y="0"/>
                      <a:pt x="0" y="786"/>
                      <a:pt x="0" y="1763"/>
                    </a:cubicBezTo>
                    <a:cubicBezTo>
                      <a:pt x="0" y="2739"/>
                      <a:pt x="786" y="3525"/>
                      <a:pt x="1763" y="3525"/>
                    </a:cubicBezTo>
                    <a:cubicBezTo>
                      <a:pt x="2739" y="3525"/>
                      <a:pt x="3525" y="2715"/>
                      <a:pt x="3525" y="1763"/>
                    </a:cubicBezTo>
                    <a:cubicBezTo>
                      <a:pt x="3525" y="810"/>
                      <a:pt x="2739" y="0"/>
                      <a:pt x="1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0"/>
              <p:cNvSpPr/>
              <p:nvPr/>
            </p:nvSpPr>
            <p:spPr>
              <a:xfrm>
                <a:off x="1533876" y="3300120"/>
                <a:ext cx="396632" cy="363158"/>
              </a:xfrm>
              <a:custGeom>
                <a:rect b="b" l="l" r="r" t="t"/>
                <a:pathLst>
                  <a:path extrusionOk="0" h="10860" w="11861">
                    <a:moveTo>
                      <a:pt x="5907" y="1072"/>
                    </a:moveTo>
                    <a:cubicBezTo>
                      <a:pt x="7264" y="1072"/>
                      <a:pt x="8359" y="2191"/>
                      <a:pt x="8359" y="3525"/>
                    </a:cubicBezTo>
                    <a:cubicBezTo>
                      <a:pt x="8359" y="4858"/>
                      <a:pt x="7264" y="5954"/>
                      <a:pt x="5907" y="5954"/>
                    </a:cubicBezTo>
                    <a:cubicBezTo>
                      <a:pt x="4573" y="5954"/>
                      <a:pt x="3478" y="4858"/>
                      <a:pt x="3478" y="3525"/>
                    </a:cubicBezTo>
                    <a:cubicBezTo>
                      <a:pt x="3478" y="2191"/>
                      <a:pt x="4573" y="1072"/>
                      <a:pt x="5907" y="1072"/>
                    </a:cubicBezTo>
                    <a:close/>
                    <a:moveTo>
                      <a:pt x="9050" y="8764"/>
                    </a:moveTo>
                    <a:lnTo>
                      <a:pt x="9050" y="9454"/>
                    </a:lnTo>
                    <a:lnTo>
                      <a:pt x="8359" y="9454"/>
                    </a:lnTo>
                    <a:lnTo>
                      <a:pt x="8359" y="8764"/>
                    </a:lnTo>
                    <a:close/>
                    <a:moveTo>
                      <a:pt x="5954" y="0"/>
                    </a:moveTo>
                    <a:cubicBezTo>
                      <a:pt x="2739" y="0"/>
                      <a:pt x="239" y="3334"/>
                      <a:pt x="143" y="3501"/>
                    </a:cubicBezTo>
                    <a:lnTo>
                      <a:pt x="1" y="3691"/>
                    </a:lnTo>
                    <a:lnTo>
                      <a:pt x="143" y="3906"/>
                    </a:lnTo>
                    <a:cubicBezTo>
                      <a:pt x="239" y="4049"/>
                      <a:pt x="2525" y="7121"/>
                      <a:pt x="5597" y="7335"/>
                    </a:cubicBezTo>
                    <a:lnTo>
                      <a:pt x="5597" y="8430"/>
                    </a:lnTo>
                    <a:cubicBezTo>
                      <a:pt x="5597" y="9002"/>
                      <a:pt x="6073" y="9478"/>
                      <a:pt x="6621" y="9478"/>
                    </a:cubicBezTo>
                    <a:lnTo>
                      <a:pt x="7097" y="9478"/>
                    </a:lnTo>
                    <a:lnTo>
                      <a:pt x="7788" y="10859"/>
                    </a:lnTo>
                    <a:lnTo>
                      <a:pt x="11860" y="10859"/>
                    </a:lnTo>
                    <a:lnTo>
                      <a:pt x="11860" y="7359"/>
                    </a:lnTo>
                    <a:lnTo>
                      <a:pt x="7788" y="7359"/>
                    </a:lnTo>
                    <a:lnTo>
                      <a:pt x="7097" y="8764"/>
                    </a:lnTo>
                    <a:lnTo>
                      <a:pt x="6621" y="8764"/>
                    </a:lnTo>
                    <a:cubicBezTo>
                      <a:pt x="6454" y="8764"/>
                      <a:pt x="6264" y="8621"/>
                      <a:pt x="6264" y="8407"/>
                    </a:cubicBezTo>
                    <a:lnTo>
                      <a:pt x="6264" y="7311"/>
                    </a:lnTo>
                    <a:cubicBezTo>
                      <a:pt x="9312" y="7073"/>
                      <a:pt x="11598" y="4001"/>
                      <a:pt x="11717" y="3882"/>
                    </a:cubicBezTo>
                    <a:lnTo>
                      <a:pt x="11860" y="3668"/>
                    </a:lnTo>
                    <a:lnTo>
                      <a:pt x="11717" y="3453"/>
                    </a:lnTo>
                    <a:cubicBezTo>
                      <a:pt x="11598" y="3310"/>
                      <a:pt x="9169" y="0"/>
                      <a:pt x="5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8" name="Google Shape;1038;p40"/>
          <p:cNvGrpSpPr/>
          <p:nvPr/>
        </p:nvGrpSpPr>
        <p:grpSpPr>
          <a:xfrm>
            <a:off x="713069" y="2663900"/>
            <a:ext cx="544200" cy="544200"/>
            <a:chOff x="713069" y="2663900"/>
            <a:chExt cx="544200" cy="544200"/>
          </a:xfrm>
        </p:grpSpPr>
        <p:sp>
          <p:nvSpPr>
            <p:cNvPr id="1039" name="Google Shape;1039;p40"/>
            <p:cNvSpPr/>
            <p:nvPr/>
          </p:nvSpPr>
          <p:spPr>
            <a:xfrm>
              <a:off x="713069" y="26639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40"/>
            <p:cNvGrpSpPr/>
            <p:nvPr/>
          </p:nvGrpSpPr>
          <p:grpSpPr>
            <a:xfrm>
              <a:off x="795759" y="2741617"/>
              <a:ext cx="356002" cy="398237"/>
              <a:chOff x="7231015" y="3283367"/>
              <a:chExt cx="356002" cy="398237"/>
            </a:xfrm>
          </p:grpSpPr>
          <p:sp>
            <p:nvSpPr>
              <p:cNvPr id="1041" name="Google Shape;1041;p40"/>
              <p:cNvSpPr/>
              <p:nvPr/>
            </p:nvSpPr>
            <p:spPr>
              <a:xfrm>
                <a:off x="7423730" y="3588373"/>
                <a:ext cx="69321" cy="34276"/>
              </a:xfrm>
              <a:custGeom>
                <a:rect b="b" l="l" r="r" t="t"/>
                <a:pathLst>
                  <a:path extrusionOk="0" h="1025" w="2073">
                    <a:moveTo>
                      <a:pt x="1" y="1"/>
                    </a:moveTo>
                    <a:lnTo>
                      <a:pt x="1" y="1025"/>
                    </a:lnTo>
                    <a:lnTo>
                      <a:pt x="2072" y="1025"/>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a:off x="7423730" y="3645723"/>
                <a:ext cx="69321" cy="35079"/>
              </a:xfrm>
              <a:custGeom>
                <a:rect b="b" l="l" r="r" t="t"/>
                <a:pathLst>
                  <a:path extrusionOk="0" h="1049" w="2073">
                    <a:moveTo>
                      <a:pt x="1" y="1"/>
                    </a:moveTo>
                    <a:lnTo>
                      <a:pt x="1" y="1048"/>
                    </a:lnTo>
                    <a:lnTo>
                      <a:pt x="2072" y="1048"/>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a:off x="7376747" y="3529452"/>
                <a:ext cx="70124" cy="34276"/>
              </a:xfrm>
              <a:custGeom>
                <a:rect b="b" l="l" r="r" t="t"/>
                <a:pathLst>
                  <a:path extrusionOk="0" h="1025" w="2097">
                    <a:moveTo>
                      <a:pt x="0" y="1"/>
                    </a:moveTo>
                    <a:lnTo>
                      <a:pt x="0" y="1025"/>
                    </a:lnTo>
                    <a:lnTo>
                      <a:pt x="2096" y="1025"/>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0"/>
              <p:cNvSpPr/>
              <p:nvPr/>
            </p:nvSpPr>
            <p:spPr>
              <a:xfrm>
                <a:off x="7330566" y="3645723"/>
                <a:ext cx="70090" cy="35079"/>
              </a:xfrm>
              <a:custGeom>
                <a:rect b="b" l="l" r="r" t="t"/>
                <a:pathLst>
                  <a:path extrusionOk="0" h="1049" w="2096">
                    <a:moveTo>
                      <a:pt x="0" y="1"/>
                    </a:moveTo>
                    <a:lnTo>
                      <a:pt x="0" y="1048"/>
                    </a:lnTo>
                    <a:lnTo>
                      <a:pt x="2096" y="1048"/>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0"/>
              <p:cNvSpPr/>
              <p:nvPr/>
            </p:nvSpPr>
            <p:spPr>
              <a:xfrm>
                <a:off x="7231015" y="3283367"/>
                <a:ext cx="356002" cy="398237"/>
              </a:xfrm>
              <a:custGeom>
                <a:rect b="b" l="l" r="r" t="t"/>
                <a:pathLst>
                  <a:path extrusionOk="0" h="11909" w="10646">
                    <a:moveTo>
                      <a:pt x="3882" y="1"/>
                    </a:moveTo>
                    <a:lnTo>
                      <a:pt x="3668" y="120"/>
                    </a:lnTo>
                    <a:cubicBezTo>
                      <a:pt x="3573" y="168"/>
                      <a:pt x="2811" y="715"/>
                      <a:pt x="2811" y="1454"/>
                    </a:cubicBezTo>
                    <a:cubicBezTo>
                      <a:pt x="2811" y="2025"/>
                      <a:pt x="3168" y="2740"/>
                      <a:pt x="3858" y="3192"/>
                    </a:cubicBezTo>
                    <a:cubicBezTo>
                      <a:pt x="3263" y="3478"/>
                      <a:pt x="2739" y="3954"/>
                      <a:pt x="2453" y="4550"/>
                    </a:cubicBezTo>
                    <a:lnTo>
                      <a:pt x="239" y="8836"/>
                    </a:lnTo>
                    <a:cubicBezTo>
                      <a:pt x="96" y="9146"/>
                      <a:pt x="0" y="9479"/>
                      <a:pt x="0" y="9789"/>
                    </a:cubicBezTo>
                    <a:cubicBezTo>
                      <a:pt x="191" y="10956"/>
                      <a:pt x="1120" y="11884"/>
                      <a:pt x="2287" y="11884"/>
                    </a:cubicBezTo>
                    <a:lnTo>
                      <a:pt x="2287" y="8407"/>
                    </a:lnTo>
                    <a:lnTo>
                      <a:pt x="3668" y="8407"/>
                    </a:lnTo>
                    <a:lnTo>
                      <a:pt x="3668" y="6669"/>
                    </a:lnTo>
                    <a:lnTo>
                      <a:pt x="7169" y="6669"/>
                    </a:lnTo>
                    <a:lnTo>
                      <a:pt x="7169" y="8431"/>
                    </a:lnTo>
                    <a:lnTo>
                      <a:pt x="8550" y="8431"/>
                    </a:lnTo>
                    <a:lnTo>
                      <a:pt x="8550" y="11908"/>
                    </a:lnTo>
                    <a:cubicBezTo>
                      <a:pt x="9717" y="11908"/>
                      <a:pt x="10645" y="10979"/>
                      <a:pt x="10645" y="9836"/>
                    </a:cubicBezTo>
                    <a:cubicBezTo>
                      <a:pt x="10645" y="9503"/>
                      <a:pt x="10550" y="9170"/>
                      <a:pt x="10407" y="8884"/>
                    </a:cubicBezTo>
                    <a:lnTo>
                      <a:pt x="8193" y="4597"/>
                    </a:lnTo>
                    <a:cubicBezTo>
                      <a:pt x="8002" y="4169"/>
                      <a:pt x="7692" y="3811"/>
                      <a:pt x="7335" y="3549"/>
                    </a:cubicBezTo>
                    <a:cubicBezTo>
                      <a:pt x="8026" y="3526"/>
                      <a:pt x="8645" y="3240"/>
                      <a:pt x="9121" y="2763"/>
                    </a:cubicBezTo>
                    <a:lnTo>
                      <a:pt x="8621" y="2263"/>
                    </a:lnTo>
                    <a:cubicBezTo>
                      <a:pt x="8259" y="2625"/>
                      <a:pt x="7747" y="2837"/>
                      <a:pt x="7268" y="2837"/>
                    </a:cubicBezTo>
                    <a:cubicBezTo>
                      <a:pt x="7243" y="2837"/>
                      <a:pt x="7218" y="2836"/>
                      <a:pt x="7192" y="2835"/>
                    </a:cubicBezTo>
                    <a:cubicBezTo>
                      <a:pt x="7597" y="2382"/>
                      <a:pt x="7812" y="1835"/>
                      <a:pt x="7812" y="1454"/>
                    </a:cubicBezTo>
                    <a:cubicBezTo>
                      <a:pt x="7812" y="715"/>
                      <a:pt x="7050" y="168"/>
                      <a:pt x="6954" y="120"/>
                    </a:cubicBezTo>
                    <a:lnTo>
                      <a:pt x="6740" y="1"/>
                    </a:lnTo>
                    <a:lnTo>
                      <a:pt x="6526" y="120"/>
                    </a:lnTo>
                    <a:cubicBezTo>
                      <a:pt x="6478" y="144"/>
                      <a:pt x="6240" y="334"/>
                      <a:pt x="6025" y="596"/>
                    </a:cubicBezTo>
                    <a:cubicBezTo>
                      <a:pt x="5811" y="334"/>
                      <a:pt x="5573" y="144"/>
                      <a:pt x="5525" y="120"/>
                    </a:cubicBezTo>
                    <a:lnTo>
                      <a:pt x="5311" y="1"/>
                    </a:lnTo>
                    <a:lnTo>
                      <a:pt x="5097" y="120"/>
                    </a:lnTo>
                    <a:cubicBezTo>
                      <a:pt x="5049" y="144"/>
                      <a:pt x="4811" y="334"/>
                      <a:pt x="4597" y="596"/>
                    </a:cubicBezTo>
                    <a:cubicBezTo>
                      <a:pt x="4382" y="334"/>
                      <a:pt x="4144" y="144"/>
                      <a:pt x="4097" y="120"/>
                    </a:cubicBezTo>
                    <a:lnTo>
                      <a:pt x="38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7330566" y="3588373"/>
                <a:ext cx="70090" cy="34276"/>
              </a:xfrm>
              <a:custGeom>
                <a:rect b="b" l="l" r="r" t="t"/>
                <a:pathLst>
                  <a:path extrusionOk="0" h="1025" w="2096">
                    <a:moveTo>
                      <a:pt x="0" y="1"/>
                    </a:moveTo>
                    <a:lnTo>
                      <a:pt x="0" y="1025"/>
                    </a:lnTo>
                    <a:lnTo>
                      <a:pt x="2096" y="1025"/>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7" name="Google Shape;1047;p40"/>
          <p:cNvGrpSpPr/>
          <p:nvPr/>
        </p:nvGrpSpPr>
        <p:grpSpPr>
          <a:xfrm>
            <a:off x="713069" y="3818050"/>
            <a:ext cx="544200" cy="544200"/>
            <a:chOff x="713069" y="3818050"/>
            <a:chExt cx="544200" cy="544200"/>
          </a:xfrm>
        </p:grpSpPr>
        <p:sp>
          <p:nvSpPr>
            <p:cNvPr id="1048" name="Google Shape;1048;p40"/>
            <p:cNvSpPr/>
            <p:nvPr/>
          </p:nvSpPr>
          <p:spPr>
            <a:xfrm>
              <a:off x="713069" y="38180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 name="Google Shape;1049;p40"/>
            <p:cNvGrpSpPr/>
            <p:nvPr/>
          </p:nvGrpSpPr>
          <p:grpSpPr>
            <a:xfrm>
              <a:off x="782932" y="3893791"/>
              <a:ext cx="397434" cy="398237"/>
              <a:chOff x="3967539" y="2661416"/>
              <a:chExt cx="397434" cy="398237"/>
            </a:xfrm>
          </p:grpSpPr>
          <p:sp>
            <p:nvSpPr>
              <p:cNvPr id="1050" name="Google Shape;1050;p40"/>
              <p:cNvSpPr/>
              <p:nvPr/>
            </p:nvSpPr>
            <p:spPr>
              <a:xfrm>
                <a:off x="4060702" y="2661416"/>
                <a:ext cx="209502" cy="163288"/>
              </a:xfrm>
              <a:custGeom>
                <a:rect b="b" l="l" r="r" t="t"/>
                <a:pathLst>
                  <a:path extrusionOk="0" h="4883" w="6265">
                    <a:moveTo>
                      <a:pt x="1" y="1"/>
                    </a:moveTo>
                    <a:lnTo>
                      <a:pt x="1" y="2073"/>
                    </a:lnTo>
                    <a:lnTo>
                      <a:pt x="1049" y="2073"/>
                    </a:lnTo>
                    <a:lnTo>
                      <a:pt x="1049" y="4883"/>
                    </a:lnTo>
                    <a:lnTo>
                      <a:pt x="5216" y="4883"/>
                    </a:lnTo>
                    <a:lnTo>
                      <a:pt x="5216" y="2073"/>
                    </a:lnTo>
                    <a:lnTo>
                      <a:pt x="6264" y="2073"/>
                    </a:lnTo>
                    <a:lnTo>
                      <a:pt x="6264" y="1"/>
                    </a:lnTo>
                    <a:lnTo>
                      <a:pt x="3454" y="1"/>
                    </a:lnTo>
                    <a:lnTo>
                      <a:pt x="3454" y="358"/>
                    </a:lnTo>
                    <a:cubicBezTo>
                      <a:pt x="3454" y="525"/>
                      <a:pt x="3311" y="715"/>
                      <a:pt x="3097" y="715"/>
                    </a:cubicBezTo>
                    <a:cubicBezTo>
                      <a:pt x="2930" y="715"/>
                      <a:pt x="2740" y="573"/>
                      <a:pt x="2740" y="358"/>
                    </a:cubicBezTo>
                    <a:lnTo>
                      <a:pt x="27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0"/>
              <p:cNvSpPr/>
              <p:nvPr/>
            </p:nvSpPr>
            <p:spPr>
              <a:xfrm>
                <a:off x="4062308" y="2920208"/>
                <a:ext cx="45412" cy="45478"/>
              </a:xfrm>
              <a:custGeom>
                <a:rect b="b" l="l" r="r" t="t"/>
                <a:pathLst>
                  <a:path extrusionOk="0" h="1360" w="1358">
                    <a:moveTo>
                      <a:pt x="711" y="0"/>
                    </a:moveTo>
                    <a:cubicBezTo>
                      <a:pt x="697" y="0"/>
                      <a:pt x="682" y="1"/>
                      <a:pt x="667" y="2"/>
                    </a:cubicBezTo>
                    <a:cubicBezTo>
                      <a:pt x="286" y="2"/>
                      <a:pt x="1" y="287"/>
                      <a:pt x="1" y="692"/>
                    </a:cubicBezTo>
                    <a:cubicBezTo>
                      <a:pt x="1" y="1073"/>
                      <a:pt x="286" y="1359"/>
                      <a:pt x="667" y="1359"/>
                    </a:cubicBezTo>
                    <a:cubicBezTo>
                      <a:pt x="1072" y="1359"/>
                      <a:pt x="1358" y="1073"/>
                      <a:pt x="1358" y="692"/>
                    </a:cubicBezTo>
                    <a:cubicBezTo>
                      <a:pt x="1358" y="302"/>
                      <a:pt x="1093" y="0"/>
                      <a:pt x="7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p:nvPr/>
            </p:nvSpPr>
            <p:spPr>
              <a:xfrm>
                <a:off x="3967539" y="2849383"/>
                <a:ext cx="397434" cy="210271"/>
              </a:xfrm>
              <a:custGeom>
                <a:rect b="b" l="l" r="r" t="t"/>
                <a:pathLst>
                  <a:path extrusionOk="0" h="6288" w="11885">
                    <a:moveTo>
                      <a:pt x="6288" y="2810"/>
                    </a:moveTo>
                    <a:lnTo>
                      <a:pt x="6288" y="3477"/>
                    </a:lnTo>
                    <a:lnTo>
                      <a:pt x="5597" y="3477"/>
                    </a:lnTo>
                    <a:lnTo>
                      <a:pt x="5597" y="2810"/>
                    </a:lnTo>
                    <a:close/>
                    <a:moveTo>
                      <a:pt x="7669" y="2810"/>
                    </a:moveTo>
                    <a:lnTo>
                      <a:pt x="7669" y="3477"/>
                    </a:lnTo>
                    <a:lnTo>
                      <a:pt x="7002" y="3477"/>
                    </a:lnTo>
                    <a:lnTo>
                      <a:pt x="7002" y="2810"/>
                    </a:lnTo>
                    <a:close/>
                    <a:moveTo>
                      <a:pt x="9074" y="2810"/>
                    </a:moveTo>
                    <a:lnTo>
                      <a:pt x="9074" y="3477"/>
                    </a:lnTo>
                    <a:lnTo>
                      <a:pt x="8383" y="3477"/>
                    </a:lnTo>
                    <a:lnTo>
                      <a:pt x="8383" y="2810"/>
                    </a:lnTo>
                    <a:close/>
                    <a:moveTo>
                      <a:pt x="10455" y="2810"/>
                    </a:moveTo>
                    <a:lnTo>
                      <a:pt x="10455" y="3477"/>
                    </a:lnTo>
                    <a:lnTo>
                      <a:pt x="9765" y="3477"/>
                    </a:lnTo>
                    <a:lnTo>
                      <a:pt x="9765" y="2810"/>
                    </a:lnTo>
                    <a:close/>
                    <a:moveTo>
                      <a:pt x="3501" y="1405"/>
                    </a:moveTo>
                    <a:cubicBezTo>
                      <a:pt x="4287" y="1405"/>
                      <a:pt x="4906" y="2024"/>
                      <a:pt x="4906" y="2810"/>
                    </a:cubicBezTo>
                    <a:cubicBezTo>
                      <a:pt x="4906" y="3572"/>
                      <a:pt x="4287" y="4191"/>
                      <a:pt x="3501" y="4191"/>
                    </a:cubicBezTo>
                    <a:cubicBezTo>
                      <a:pt x="3239" y="4191"/>
                      <a:pt x="3001" y="4096"/>
                      <a:pt x="2787" y="4001"/>
                    </a:cubicBezTo>
                    <a:lnTo>
                      <a:pt x="2001" y="4787"/>
                    </a:lnTo>
                    <a:lnTo>
                      <a:pt x="1477" y="4287"/>
                    </a:lnTo>
                    <a:lnTo>
                      <a:pt x="2287" y="3477"/>
                    </a:lnTo>
                    <a:cubicBezTo>
                      <a:pt x="2168" y="3310"/>
                      <a:pt x="2120" y="3072"/>
                      <a:pt x="2120" y="2810"/>
                    </a:cubicBezTo>
                    <a:cubicBezTo>
                      <a:pt x="2120" y="2024"/>
                      <a:pt x="2739" y="1405"/>
                      <a:pt x="3501" y="1405"/>
                    </a:cubicBezTo>
                    <a:close/>
                    <a:moveTo>
                      <a:pt x="1" y="0"/>
                    </a:moveTo>
                    <a:lnTo>
                      <a:pt x="1" y="6287"/>
                    </a:lnTo>
                    <a:lnTo>
                      <a:pt x="11884" y="6287"/>
                    </a:lnTo>
                    <a:lnTo>
                      <a:pt x="11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3" name="Google Shape;1053;p40"/>
          <p:cNvGrpSpPr/>
          <p:nvPr/>
        </p:nvGrpSpPr>
        <p:grpSpPr>
          <a:xfrm>
            <a:off x="7886731" y="2663900"/>
            <a:ext cx="544200" cy="544200"/>
            <a:chOff x="7886731" y="2663900"/>
            <a:chExt cx="544200" cy="544200"/>
          </a:xfrm>
        </p:grpSpPr>
        <p:sp>
          <p:nvSpPr>
            <p:cNvPr id="1054" name="Google Shape;1054;p40"/>
            <p:cNvSpPr/>
            <p:nvPr/>
          </p:nvSpPr>
          <p:spPr>
            <a:xfrm>
              <a:off x="7886731" y="26639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5" name="Google Shape;1055;p40"/>
            <p:cNvGrpSpPr/>
            <p:nvPr/>
          </p:nvGrpSpPr>
          <p:grpSpPr>
            <a:xfrm>
              <a:off x="7988144" y="2739641"/>
              <a:ext cx="321760" cy="398237"/>
              <a:chOff x="8062400" y="2661416"/>
              <a:chExt cx="321760" cy="398237"/>
            </a:xfrm>
          </p:grpSpPr>
          <p:sp>
            <p:nvSpPr>
              <p:cNvPr id="1056" name="Google Shape;1056;p40"/>
              <p:cNvSpPr/>
              <p:nvPr/>
            </p:nvSpPr>
            <p:spPr>
              <a:xfrm>
                <a:off x="8173889" y="2872456"/>
                <a:ext cx="99584" cy="47017"/>
              </a:xfrm>
              <a:custGeom>
                <a:rect b="b" l="l" r="r" t="t"/>
                <a:pathLst>
                  <a:path extrusionOk="0" h="1406" w="2978">
                    <a:moveTo>
                      <a:pt x="1501" y="1"/>
                    </a:moveTo>
                    <a:cubicBezTo>
                      <a:pt x="882" y="1"/>
                      <a:pt x="310" y="334"/>
                      <a:pt x="1" y="858"/>
                    </a:cubicBezTo>
                    <a:cubicBezTo>
                      <a:pt x="429" y="1191"/>
                      <a:pt x="930" y="1406"/>
                      <a:pt x="1501" y="1406"/>
                    </a:cubicBezTo>
                    <a:cubicBezTo>
                      <a:pt x="2073" y="1406"/>
                      <a:pt x="2597" y="1191"/>
                      <a:pt x="2978" y="858"/>
                    </a:cubicBezTo>
                    <a:cubicBezTo>
                      <a:pt x="2692" y="310"/>
                      <a:pt x="2120" y="1"/>
                      <a:pt x="1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0"/>
              <p:cNvSpPr/>
              <p:nvPr/>
            </p:nvSpPr>
            <p:spPr>
              <a:xfrm>
                <a:off x="8142054" y="2732309"/>
                <a:ext cx="163288" cy="150547"/>
              </a:xfrm>
              <a:custGeom>
                <a:rect b="b" l="l" r="r" t="t"/>
                <a:pathLst>
                  <a:path extrusionOk="0" h="4502" w="4883">
                    <a:moveTo>
                      <a:pt x="2453" y="0"/>
                    </a:moveTo>
                    <a:cubicBezTo>
                      <a:pt x="1119" y="0"/>
                      <a:pt x="0" y="1096"/>
                      <a:pt x="0" y="2430"/>
                    </a:cubicBezTo>
                    <a:lnTo>
                      <a:pt x="0" y="3120"/>
                    </a:lnTo>
                    <a:cubicBezTo>
                      <a:pt x="0" y="3620"/>
                      <a:pt x="191" y="4120"/>
                      <a:pt x="453" y="4501"/>
                    </a:cubicBezTo>
                    <a:cubicBezTo>
                      <a:pt x="905" y="3858"/>
                      <a:pt x="1643" y="3477"/>
                      <a:pt x="2453" y="3477"/>
                    </a:cubicBezTo>
                    <a:cubicBezTo>
                      <a:pt x="1667" y="3477"/>
                      <a:pt x="1048" y="2834"/>
                      <a:pt x="1048" y="2072"/>
                    </a:cubicBezTo>
                    <a:cubicBezTo>
                      <a:pt x="1048" y="1286"/>
                      <a:pt x="1667" y="667"/>
                      <a:pt x="2453" y="667"/>
                    </a:cubicBezTo>
                    <a:cubicBezTo>
                      <a:pt x="3215" y="667"/>
                      <a:pt x="3858" y="1310"/>
                      <a:pt x="3858" y="2072"/>
                    </a:cubicBezTo>
                    <a:cubicBezTo>
                      <a:pt x="3858" y="2858"/>
                      <a:pt x="3215" y="3477"/>
                      <a:pt x="2453" y="3477"/>
                    </a:cubicBezTo>
                    <a:cubicBezTo>
                      <a:pt x="3263" y="3477"/>
                      <a:pt x="4001" y="3858"/>
                      <a:pt x="4454" y="4501"/>
                    </a:cubicBezTo>
                    <a:cubicBezTo>
                      <a:pt x="4715" y="4120"/>
                      <a:pt x="4882" y="3644"/>
                      <a:pt x="4882" y="3120"/>
                    </a:cubicBezTo>
                    <a:lnTo>
                      <a:pt x="4882" y="2430"/>
                    </a:lnTo>
                    <a:cubicBezTo>
                      <a:pt x="4882" y="1096"/>
                      <a:pt x="3787" y="0"/>
                      <a:pt x="2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0"/>
              <p:cNvSpPr/>
              <p:nvPr/>
            </p:nvSpPr>
            <p:spPr>
              <a:xfrm>
                <a:off x="8200976" y="2779928"/>
                <a:ext cx="46214" cy="45579"/>
              </a:xfrm>
              <a:custGeom>
                <a:rect b="b" l="l" r="r" t="t"/>
                <a:pathLst>
                  <a:path extrusionOk="0" h="1363" w="1382">
                    <a:moveTo>
                      <a:pt x="764" y="1"/>
                    </a:moveTo>
                    <a:cubicBezTo>
                      <a:pt x="740" y="1"/>
                      <a:pt x="716" y="2"/>
                      <a:pt x="691" y="5"/>
                    </a:cubicBezTo>
                    <a:cubicBezTo>
                      <a:pt x="310" y="5"/>
                      <a:pt x="0" y="291"/>
                      <a:pt x="0" y="672"/>
                    </a:cubicBezTo>
                    <a:cubicBezTo>
                      <a:pt x="0" y="1077"/>
                      <a:pt x="310" y="1363"/>
                      <a:pt x="691" y="1363"/>
                    </a:cubicBezTo>
                    <a:cubicBezTo>
                      <a:pt x="1072" y="1363"/>
                      <a:pt x="1382" y="1077"/>
                      <a:pt x="1382" y="672"/>
                    </a:cubicBezTo>
                    <a:cubicBezTo>
                      <a:pt x="1382" y="316"/>
                      <a:pt x="1111" y="1"/>
                      <a:pt x="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0"/>
              <p:cNvSpPr/>
              <p:nvPr/>
            </p:nvSpPr>
            <p:spPr>
              <a:xfrm>
                <a:off x="8072767" y="2661416"/>
                <a:ext cx="302632" cy="326542"/>
              </a:xfrm>
              <a:custGeom>
                <a:rect b="b" l="l" r="r" t="t"/>
                <a:pathLst>
                  <a:path extrusionOk="0" h="9765" w="9050">
                    <a:moveTo>
                      <a:pt x="4525" y="1430"/>
                    </a:moveTo>
                    <a:cubicBezTo>
                      <a:pt x="6240" y="1430"/>
                      <a:pt x="7645" y="2835"/>
                      <a:pt x="7645" y="4550"/>
                    </a:cubicBezTo>
                    <a:lnTo>
                      <a:pt x="7645" y="5264"/>
                    </a:lnTo>
                    <a:cubicBezTo>
                      <a:pt x="7645" y="7002"/>
                      <a:pt x="6240" y="8384"/>
                      <a:pt x="4525" y="8384"/>
                    </a:cubicBezTo>
                    <a:cubicBezTo>
                      <a:pt x="2787" y="8384"/>
                      <a:pt x="1405" y="7002"/>
                      <a:pt x="1405" y="5264"/>
                    </a:cubicBezTo>
                    <a:lnTo>
                      <a:pt x="1405" y="4550"/>
                    </a:lnTo>
                    <a:cubicBezTo>
                      <a:pt x="1405" y="2835"/>
                      <a:pt x="2787" y="1430"/>
                      <a:pt x="4525" y="1430"/>
                    </a:cubicBezTo>
                    <a:close/>
                    <a:moveTo>
                      <a:pt x="4525" y="1"/>
                    </a:moveTo>
                    <a:cubicBezTo>
                      <a:pt x="2025" y="1"/>
                      <a:pt x="0" y="2025"/>
                      <a:pt x="0" y="4526"/>
                    </a:cubicBezTo>
                    <a:lnTo>
                      <a:pt x="0" y="5240"/>
                    </a:lnTo>
                    <a:cubicBezTo>
                      <a:pt x="0" y="7764"/>
                      <a:pt x="2072" y="9765"/>
                      <a:pt x="4525" y="9765"/>
                    </a:cubicBezTo>
                    <a:cubicBezTo>
                      <a:pt x="6978" y="9765"/>
                      <a:pt x="9050" y="7764"/>
                      <a:pt x="9050" y="5240"/>
                    </a:cubicBezTo>
                    <a:lnTo>
                      <a:pt x="9050" y="4526"/>
                    </a:lnTo>
                    <a:cubicBezTo>
                      <a:pt x="9050" y="2049"/>
                      <a:pt x="7026" y="1"/>
                      <a:pt x="4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p:nvPr/>
            </p:nvSpPr>
            <p:spPr>
              <a:xfrm>
                <a:off x="8062400" y="2952913"/>
                <a:ext cx="130650" cy="106740"/>
              </a:xfrm>
              <a:custGeom>
                <a:rect b="b" l="l" r="r" t="t"/>
                <a:pathLst>
                  <a:path extrusionOk="0" h="3192" w="3907">
                    <a:moveTo>
                      <a:pt x="882" y="0"/>
                    </a:moveTo>
                    <a:lnTo>
                      <a:pt x="1" y="1453"/>
                    </a:lnTo>
                    <a:lnTo>
                      <a:pt x="1977" y="1548"/>
                    </a:lnTo>
                    <a:lnTo>
                      <a:pt x="3049" y="3191"/>
                    </a:lnTo>
                    <a:lnTo>
                      <a:pt x="3906" y="1691"/>
                    </a:lnTo>
                    <a:cubicBezTo>
                      <a:pt x="2739" y="1500"/>
                      <a:pt x="1668" y="905"/>
                      <a:pt x="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0"/>
              <p:cNvSpPr/>
              <p:nvPr/>
            </p:nvSpPr>
            <p:spPr>
              <a:xfrm>
                <a:off x="8253543" y="2952110"/>
                <a:ext cx="130617" cy="106740"/>
              </a:xfrm>
              <a:custGeom>
                <a:rect b="b" l="l" r="r" t="t"/>
                <a:pathLst>
                  <a:path extrusionOk="0" h="3192" w="3906">
                    <a:moveTo>
                      <a:pt x="3048" y="0"/>
                    </a:moveTo>
                    <a:cubicBezTo>
                      <a:pt x="2215" y="953"/>
                      <a:pt x="1143" y="1524"/>
                      <a:pt x="0" y="1691"/>
                    </a:cubicBezTo>
                    <a:lnTo>
                      <a:pt x="905" y="3191"/>
                    </a:lnTo>
                    <a:lnTo>
                      <a:pt x="1977" y="1548"/>
                    </a:lnTo>
                    <a:lnTo>
                      <a:pt x="3906" y="1429"/>
                    </a:lnTo>
                    <a:lnTo>
                      <a:pt x="30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2" name="Google Shape;1062;p40"/>
          <p:cNvGrpSpPr/>
          <p:nvPr/>
        </p:nvGrpSpPr>
        <p:grpSpPr>
          <a:xfrm>
            <a:off x="7886731" y="3818050"/>
            <a:ext cx="544200" cy="544200"/>
            <a:chOff x="7886731" y="3818050"/>
            <a:chExt cx="544200" cy="544200"/>
          </a:xfrm>
        </p:grpSpPr>
        <p:sp>
          <p:nvSpPr>
            <p:cNvPr id="1063" name="Google Shape;1063;p40"/>
            <p:cNvSpPr/>
            <p:nvPr/>
          </p:nvSpPr>
          <p:spPr>
            <a:xfrm>
              <a:off x="7886731" y="38180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 name="Google Shape;1064;p40"/>
            <p:cNvGrpSpPr/>
            <p:nvPr/>
          </p:nvGrpSpPr>
          <p:grpSpPr>
            <a:xfrm>
              <a:off x="7998510" y="3892618"/>
              <a:ext cx="304237" cy="398204"/>
              <a:chOff x="8072767" y="2040268"/>
              <a:chExt cx="304237" cy="398204"/>
            </a:xfrm>
          </p:grpSpPr>
          <p:sp>
            <p:nvSpPr>
              <p:cNvPr id="1065" name="Google Shape;1065;p40"/>
              <p:cNvSpPr/>
              <p:nvPr/>
            </p:nvSpPr>
            <p:spPr>
              <a:xfrm>
                <a:off x="8173889" y="2274415"/>
                <a:ext cx="99584" cy="46214"/>
              </a:xfrm>
              <a:custGeom>
                <a:rect b="b" l="l" r="r" t="t"/>
                <a:pathLst>
                  <a:path extrusionOk="0" h="1382" w="2978">
                    <a:moveTo>
                      <a:pt x="1501" y="0"/>
                    </a:moveTo>
                    <a:cubicBezTo>
                      <a:pt x="882" y="0"/>
                      <a:pt x="310" y="310"/>
                      <a:pt x="1" y="858"/>
                    </a:cubicBezTo>
                    <a:cubicBezTo>
                      <a:pt x="429" y="1191"/>
                      <a:pt x="930" y="1381"/>
                      <a:pt x="1501" y="1381"/>
                    </a:cubicBezTo>
                    <a:cubicBezTo>
                      <a:pt x="2073" y="1381"/>
                      <a:pt x="2597" y="1191"/>
                      <a:pt x="2978" y="858"/>
                    </a:cubicBezTo>
                    <a:cubicBezTo>
                      <a:pt x="2692" y="310"/>
                      <a:pt x="2120" y="0"/>
                      <a:pt x="1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0"/>
              <p:cNvSpPr/>
              <p:nvPr/>
            </p:nvSpPr>
            <p:spPr>
              <a:xfrm>
                <a:off x="8200976" y="2181184"/>
                <a:ext cx="46214" cy="46281"/>
              </a:xfrm>
              <a:custGeom>
                <a:rect b="b" l="l" r="r" t="t"/>
                <a:pathLst>
                  <a:path extrusionOk="0" h="1384" w="1382">
                    <a:moveTo>
                      <a:pt x="729" y="1"/>
                    </a:moveTo>
                    <a:cubicBezTo>
                      <a:pt x="717" y="1"/>
                      <a:pt x="704" y="1"/>
                      <a:pt x="691" y="2"/>
                    </a:cubicBezTo>
                    <a:cubicBezTo>
                      <a:pt x="310" y="2"/>
                      <a:pt x="0" y="311"/>
                      <a:pt x="0" y="693"/>
                    </a:cubicBezTo>
                    <a:cubicBezTo>
                      <a:pt x="0" y="1074"/>
                      <a:pt x="310" y="1383"/>
                      <a:pt x="691" y="1383"/>
                    </a:cubicBezTo>
                    <a:cubicBezTo>
                      <a:pt x="1072" y="1383"/>
                      <a:pt x="1382" y="1074"/>
                      <a:pt x="1382" y="693"/>
                    </a:cubicBezTo>
                    <a:cubicBezTo>
                      <a:pt x="1382" y="324"/>
                      <a:pt x="1093" y="1"/>
                      <a:pt x="7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0"/>
              <p:cNvSpPr/>
              <p:nvPr/>
            </p:nvSpPr>
            <p:spPr>
              <a:xfrm>
                <a:off x="8072767" y="2040268"/>
                <a:ext cx="304237" cy="398204"/>
              </a:xfrm>
              <a:custGeom>
                <a:rect b="b" l="l" r="r" t="t"/>
                <a:pathLst>
                  <a:path extrusionOk="0" h="11908" w="9098">
                    <a:moveTo>
                      <a:pt x="4501" y="2120"/>
                    </a:moveTo>
                    <a:cubicBezTo>
                      <a:pt x="6216" y="2120"/>
                      <a:pt x="7621" y="3501"/>
                      <a:pt x="7621" y="5240"/>
                    </a:cubicBezTo>
                    <a:lnTo>
                      <a:pt x="7621" y="5931"/>
                    </a:lnTo>
                    <a:cubicBezTo>
                      <a:pt x="7621" y="7645"/>
                      <a:pt x="6216" y="9050"/>
                      <a:pt x="4501" y="9050"/>
                    </a:cubicBezTo>
                    <a:cubicBezTo>
                      <a:pt x="2763" y="9050"/>
                      <a:pt x="1358" y="7645"/>
                      <a:pt x="1358" y="5931"/>
                    </a:cubicBezTo>
                    <a:lnTo>
                      <a:pt x="1358" y="5240"/>
                    </a:lnTo>
                    <a:cubicBezTo>
                      <a:pt x="1358" y="3501"/>
                      <a:pt x="2763" y="2120"/>
                      <a:pt x="4501" y="2120"/>
                    </a:cubicBezTo>
                    <a:close/>
                    <a:moveTo>
                      <a:pt x="4573" y="1"/>
                    </a:moveTo>
                    <a:lnTo>
                      <a:pt x="4358" y="144"/>
                    </a:lnTo>
                    <a:cubicBezTo>
                      <a:pt x="4335" y="144"/>
                      <a:pt x="2548" y="1477"/>
                      <a:pt x="405" y="1477"/>
                    </a:cubicBezTo>
                    <a:lnTo>
                      <a:pt x="0" y="1477"/>
                    </a:lnTo>
                    <a:lnTo>
                      <a:pt x="0" y="6335"/>
                    </a:lnTo>
                    <a:cubicBezTo>
                      <a:pt x="0" y="9026"/>
                      <a:pt x="1834" y="11313"/>
                      <a:pt x="4454" y="11884"/>
                    </a:cubicBezTo>
                    <a:lnTo>
                      <a:pt x="4549" y="11908"/>
                    </a:lnTo>
                    <a:lnTo>
                      <a:pt x="4644" y="11884"/>
                    </a:lnTo>
                    <a:cubicBezTo>
                      <a:pt x="7264" y="11313"/>
                      <a:pt x="9097" y="9026"/>
                      <a:pt x="9097" y="6335"/>
                    </a:cubicBezTo>
                    <a:lnTo>
                      <a:pt x="9097" y="1477"/>
                    </a:lnTo>
                    <a:lnTo>
                      <a:pt x="8740" y="1477"/>
                    </a:lnTo>
                    <a:cubicBezTo>
                      <a:pt x="6573" y="1477"/>
                      <a:pt x="4787" y="167"/>
                      <a:pt x="4787" y="144"/>
                    </a:cubicBezTo>
                    <a:lnTo>
                      <a:pt x="4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0"/>
              <p:cNvSpPr/>
              <p:nvPr/>
            </p:nvSpPr>
            <p:spPr>
              <a:xfrm>
                <a:off x="8142054" y="2133466"/>
                <a:ext cx="163288" cy="151316"/>
              </a:xfrm>
              <a:custGeom>
                <a:rect b="b" l="l" r="r" t="t"/>
                <a:pathLst>
                  <a:path extrusionOk="0" h="4525" w="4883">
                    <a:moveTo>
                      <a:pt x="2453" y="0"/>
                    </a:moveTo>
                    <a:cubicBezTo>
                      <a:pt x="1119" y="0"/>
                      <a:pt x="0" y="1119"/>
                      <a:pt x="0" y="2453"/>
                    </a:cubicBezTo>
                    <a:lnTo>
                      <a:pt x="0" y="3144"/>
                    </a:lnTo>
                    <a:cubicBezTo>
                      <a:pt x="0" y="3644"/>
                      <a:pt x="191" y="4144"/>
                      <a:pt x="453" y="4525"/>
                    </a:cubicBezTo>
                    <a:cubicBezTo>
                      <a:pt x="905" y="3906"/>
                      <a:pt x="1620" y="3501"/>
                      <a:pt x="2453" y="3501"/>
                    </a:cubicBezTo>
                    <a:cubicBezTo>
                      <a:pt x="1667" y="3501"/>
                      <a:pt x="1048" y="2858"/>
                      <a:pt x="1048" y="2096"/>
                    </a:cubicBezTo>
                    <a:cubicBezTo>
                      <a:pt x="1048" y="1310"/>
                      <a:pt x="1667" y="691"/>
                      <a:pt x="2453" y="691"/>
                    </a:cubicBezTo>
                    <a:cubicBezTo>
                      <a:pt x="3215" y="691"/>
                      <a:pt x="3858" y="1310"/>
                      <a:pt x="3858" y="2096"/>
                    </a:cubicBezTo>
                    <a:cubicBezTo>
                      <a:pt x="3811" y="2858"/>
                      <a:pt x="3191" y="3501"/>
                      <a:pt x="2453" y="3501"/>
                    </a:cubicBezTo>
                    <a:cubicBezTo>
                      <a:pt x="3263" y="3501"/>
                      <a:pt x="4001" y="3882"/>
                      <a:pt x="4454" y="4525"/>
                    </a:cubicBezTo>
                    <a:cubicBezTo>
                      <a:pt x="4715" y="4144"/>
                      <a:pt x="4882" y="3667"/>
                      <a:pt x="4882" y="3144"/>
                    </a:cubicBezTo>
                    <a:lnTo>
                      <a:pt x="4882" y="2453"/>
                    </a:lnTo>
                    <a:cubicBezTo>
                      <a:pt x="4882" y="1119"/>
                      <a:pt x="3787" y="0"/>
                      <a:pt x="2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9" name="Google Shape;1069;p40"/>
          <p:cNvSpPr/>
          <p:nvPr/>
        </p:nvSpPr>
        <p:spPr>
          <a:xfrm>
            <a:off x="7886731" y="15097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40"/>
          <p:cNvGrpSpPr/>
          <p:nvPr/>
        </p:nvGrpSpPr>
        <p:grpSpPr>
          <a:xfrm>
            <a:off x="7961291" y="1583145"/>
            <a:ext cx="398237" cy="397401"/>
            <a:chOff x="721585" y="1419120"/>
            <a:chExt cx="398237" cy="397401"/>
          </a:xfrm>
        </p:grpSpPr>
        <p:sp>
          <p:nvSpPr>
            <p:cNvPr id="1071" name="Google Shape;1071;p40"/>
            <p:cNvSpPr/>
            <p:nvPr/>
          </p:nvSpPr>
          <p:spPr>
            <a:xfrm>
              <a:off x="790872" y="1419120"/>
              <a:ext cx="162485" cy="45412"/>
            </a:xfrm>
            <a:custGeom>
              <a:rect b="b" l="l" r="r" t="t"/>
              <a:pathLst>
                <a:path extrusionOk="0" h="1358" w="4859">
                  <a:moveTo>
                    <a:pt x="715" y="1"/>
                  </a:moveTo>
                  <a:lnTo>
                    <a:pt x="1" y="691"/>
                  </a:lnTo>
                  <a:lnTo>
                    <a:pt x="691" y="1358"/>
                  </a:lnTo>
                  <a:lnTo>
                    <a:pt x="4168" y="1358"/>
                  </a:lnTo>
                  <a:lnTo>
                    <a:pt x="4859" y="691"/>
                  </a:lnTo>
                  <a:lnTo>
                    <a:pt x="4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0"/>
            <p:cNvSpPr/>
            <p:nvPr/>
          </p:nvSpPr>
          <p:spPr>
            <a:xfrm>
              <a:off x="1072805" y="1466103"/>
              <a:ext cx="47017" cy="46214"/>
            </a:xfrm>
            <a:custGeom>
              <a:rect b="b" l="l" r="r" t="t"/>
              <a:pathLst>
                <a:path extrusionOk="0" h="1382" w="1406">
                  <a:moveTo>
                    <a:pt x="0" y="1"/>
                  </a:moveTo>
                  <a:lnTo>
                    <a:pt x="0" y="1382"/>
                  </a:lnTo>
                  <a:lnTo>
                    <a:pt x="1405" y="1382"/>
                  </a:lnTo>
                  <a:lnTo>
                    <a:pt x="1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0"/>
            <p:cNvSpPr/>
            <p:nvPr/>
          </p:nvSpPr>
          <p:spPr>
            <a:xfrm>
              <a:off x="1072002" y="1535391"/>
              <a:ext cx="46214" cy="257254"/>
            </a:xfrm>
            <a:custGeom>
              <a:rect b="b" l="l" r="r" t="t"/>
              <a:pathLst>
                <a:path extrusionOk="0" h="7693" w="1382">
                  <a:moveTo>
                    <a:pt x="0" y="0"/>
                  </a:moveTo>
                  <a:lnTo>
                    <a:pt x="0" y="6287"/>
                  </a:lnTo>
                  <a:lnTo>
                    <a:pt x="24" y="6287"/>
                  </a:lnTo>
                  <a:lnTo>
                    <a:pt x="715" y="7693"/>
                  </a:lnTo>
                  <a:lnTo>
                    <a:pt x="1381" y="6287"/>
                  </a:lnTo>
                  <a:lnTo>
                    <a:pt x="1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0"/>
            <p:cNvSpPr/>
            <p:nvPr/>
          </p:nvSpPr>
          <p:spPr>
            <a:xfrm>
              <a:off x="790872" y="1733690"/>
              <a:ext cx="23140" cy="22338"/>
            </a:xfrm>
            <a:custGeom>
              <a:rect b="b" l="l" r="r" t="t"/>
              <a:pathLst>
                <a:path extrusionOk="0" h="668" w="692">
                  <a:moveTo>
                    <a:pt x="1" y="0"/>
                  </a:moveTo>
                  <a:lnTo>
                    <a:pt x="1" y="667"/>
                  </a:lnTo>
                  <a:lnTo>
                    <a:pt x="691" y="667"/>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0"/>
            <p:cNvSpPr/>
            <p:nvPr/>
          </p:nvSpPr>
          <p:spPr>
            <a:xfrm>
              <a:off x="790872" y="1547329"/>
              <a:ext cx="23140" cy="23140"/>
            </a:xfrm>
            <a:custGeom>
              <a:rect b="b" l="l" r="r" t="t"/>
              <a:pathLst>
                <a:path extrusionOk="0" h="692" w="692">
                  <a:moveTo>
                    <a:pt x="1" y="1"/>
                  </a:moveTo>
                  <a:lnTo>
                    <a:pt x="1" y="691"/>
                  </a:lnTo>
                  <a:lnTo>
                    <a:pt x="691" y="691"/>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0"/>
            <p:cNvSpPr/>
            <p:nvPr/>
          </p:nvSpPr>
          <p:spPr>
            <a:xfrm>
              <a:off x="721585" y="1442227"/>
              <a:ext cx="302665" cy="374294"/>
            </a:xfrm>
            <a:custGeom>
              <a:rect b="b" l="l" r="r" t="t"/>
              <a:pathLst>
                <a:path extrusionOk="0" h="11193" w="9051">
                  <a:moveTo>
                    <a:pt x="7645" y="2453"/>
                  </a:moveTo>
                  <a:lnTo>
                    <a:pt x="7645" y="3144"/>
                  </a:lnTo>
                  <a:lnTo>
                    <a:pt x="4168" y="3144"/>
                  </a:lnTo>
                  <a:lnTo>
                    <a:pt x="4168" y="2453"/>
                  </a:lnTo>
                  <a:close/>
                  <a:moveTo>
                    <a:pt x="6240" y="3834"/>
                  </a:moveTo>
                  <a:lnTo>
                    <a:pt x="6240" y="4525"/>
                  </a:lnTo>
                  <a:lnTo>
                    <a:pt x="4168" y="4525"/>
                  </a:lnTo>
                  <a:lnTo>
                    <a:pt x="4168" y="3834"/>
                  </a:lnTo>
                  <a:close/>
                  <a:moveTo>
                    <a:pt x="3478" y="2453"/>
                  </a:moveTo>
                  <a:lnTo>
                    <a:pt x="3478" y="4549"/>
                  </a:lnTo>
                  <a:lnTo>
                    <a:pt x="1382" y="4549"/>
                  </a:lnTo>
                  <a:lnTo>
                    <a:pt x="1382" y="2453"/>
                  </a:lnTo>
                  <a:close/>
                  <a:moveTo>
                    <a:pt x="7645" y="5263"/>
                  </a:moveTo>
                  <a:lnTo>
                    <a:pt x="7645" y="5954"/>
                  </a:lnTo>
                  <a:lnTo>
                    <a:pt x="4168" y="5954"/>
                  </a:lnTo>
                  <a:lnTo>
                    <a:pt x="4168" y="5263"/>
                  </a:lnTo>
                  <a:close/>
                  <a:moveTo>
                    <a:pt x="3478" y="5239"/>
                  </a:moveTo>
                  <a:lnTo>
                    <a:pt x="3478" y="7311"/>
                  </a:lnTo>
                  <a:lnTo>
                    <a:pt x="1382" y="7311"/>
                  </a:lnTo>
                  <a:lnTo>
                    <a:pt x="1382" y="5239"/>
                  </a:lnTo>
                  <a:close/>
                  <a:moveTo>
                    <a:pt x="6240" y="6621"/>
                  </a:moveTo>
                  <a:lnTo>
                    <a:pt x="6240" y="7311"/>
                  </a:lnTo>
                  <a:lnTo>
                    <a:pt x="4168" y="7311"/>
                  </a:lnTo>
                  <a:lnTo>
                    <a:pt x="4168" y="6621"/>
                  </a:lnTo>
                  <a:close/>
                  <a:moveTo>
                    <a:pt x="7645" y="8026"/>
                  </a:moveTo>
                  <a:lnTo>
                    <a:pt x="7645" y="8716"/>
                  </a:lnTo>
                  <a:lnTo>
                    <a:pt x="4168" y="8716"/>
                  </a:lnTo>
                  <a:lnTo>
                    <a:pt x="4168" y="8026"/>
                  </a:lnTo>
                  <a:close/>
                  <a:moveTo>
                    <a:pt x="3478" y="8026"/>
                  </a:moveTo>
                  <a:lnTo>
                    <a:pt x="3478" y="10121"/>
                  </a:lnTo>
                  <a:lnTo>
                    <a:pt x="1382" y="10121"/>
                  </a:lnTo>
                  <a:lnTo>
                    <a:pt x="1382" y="8026"/>
                  </a:lnTo>
                  <a:close/>
                  <a:moveTo>
                    <a:pt x="6264" y="9431"/>
                  </a:moveTo>
                  <a:lnTo>
                    <a:pt x="6264" y="10121"/>
                  </a:lnTo>
                  <a:lnTo>
                    <a:pt x="4192" y="10121"/>
                  </a:lnTo>
                  <a:lnTo>
                    <a:pt x="4192" y="9431"/>
                  </a:lnTo>
                  <a:close/>
                  <a:moveTo>
                    <a:pt x="1" y="0"/>
                  </a:moveTo>
                  <a:lnTo>
                    <a:pt x="1" y="11193"/>
                  </a:lnTo>
                  <a:lnTo>
                    <a:pt x="9050" y="11193"/>
                  </a:lnTo>
                  <a:lnTo>
                    <a:pt x="9050" y="0"/>
                  </a:lnTo>
                  <a:lnTo>
                    <a:pt x="7931" y="0"/>
                  </a:lnTo>
                  <a:lnTo>
                    <a:pt x="6550" y="1381"/>
                  </a:lnTo>
                  <a:lnTo>
                    <a:pt x="2501" y="138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0"/>
            <p:cNvSpPr/>
            <p:nvPr/>
          </p:nvSpPr>
          <p:spPr>
            <a:xfrm>
              <a:off x="790872" y="1641296"/>
              <a:ext cx="23140" cy="22338"/>
            </a:xfrm>
            <a:custGeom>
              <a:rect b="b" l="l" r="r" t="t"/>
              <a:pathLst>
                <a:path extrusionOk="0" h="668" w="692">
                  <a:moveTo>
                    <a:pt x="1" y="1"/>
                  </a:moveTo>
                  <a:lnTo>
                    <a:pt x="1" y="668"/>
                  </a:lnTo>
                  <a:lnTo>
                    <a:pt x="691" y="668"/>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grpSp>
        <p:nvGrpSpPr>
          <p:cNvPr id="1082" name="Google Shape;1082;p41"/>
          <p:cNvGrpSpPr/>
          <p:nvPr/>
        </p:nvGrpSpPr>
        <p:grpSpPr>
          <a:xfrm>
            <a:off x="5266719" y="3190925"/>
            <a:ext cx="544200" cy="544200"/>
            <a:chOff x="5266719" y="3190925"/>
            <a:chExt cx="544200" cy="544200"/>
          </a:xfrm>
        </p:grpSpPr>
        <p:sp>
          <p:nvSpPr>
            <p:cNvPr id="1083" name="Google Shape;1083;p41"/>
            <p:cNvSpPr/>
            <p:nvPr/>
          </p:nvSpPr>
          <p:spPr>
            <a:xfrm>
              <a:off x="5266719" y="31909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4" name="Google Shape;1084;p41"/>
            <p:cNvGrpSpPr/>
            <p:nvPr/>
          </p:nvGrpSpPr>
          <p:grpSpPr>
            <a:xfrm>
              <a:off x="5333060" y="3267070"/>
              <a:ext cx="396632" cy="398204"/>
              <a:chOff x="6402004" y="3281795"/>
              <a:chExt cx="396632" cy="398204"/>
            </a:xfrm>
          </p:grpSpPr>
          <p:sp>
            <p:nvSpPr>
              <p:cNvPr id="1085" name="Google Shape;1085;p41"/>
              <p:cNvSpPr/>
              <p:nvPr/>
            </p:nvSpPr>
            <p:spPr>
              <a:xfrm>
                <a:off x="6520649" y="3353457"/>
                <a:ext cx="162518" cy="163288"/>
              </a:xfrm>
              <a:custGeom>
                <a:rect b="b" l="l" r="r" t="t"/>
                <a:pathLst>
                  <a:path extrusionOk="0" h="4883" w="4860">
                    <a:moveTo>
                      <a:pt x="2406" y="1"/>
                    </a:moveTo>
                    <a:cubicBezTo>
                      <a:pt x="1192" y="1"/>
                      <a:pt x="191" y="906"/>
                      <a:pt x="1" y="2073"/>
                    </a:cubicBezTo>
                    <a:lnTo>
                      <a:pt x="692" y="2073"/>
                    </a:lnTo>
                    <a:cubicBezTo>
                      <a:pt x="834" y="1263"/>
                      <a:pt x="1549" y="667"/>
                      <a:pt x="2382" y="667"/>
                    </a:cubicBezTo>
                    <a:cubicBezTo>
                      <a:pt x="3335" y="667"/>
                      <a:pt x="4145" y="1453"/>
                      <a:pt x="4145" y="2430"/>
                    </a:cubicBezTo>
                    <a:cubicBezTo>
                      <a:pt x="4145" y="3406"/>
                      <a:pt x="3359" y="4192"/>
                      <a:pt x="2382" y="4192"/>
                    </a:cubicBezTo>
                    <a:cubicBezTo>
                      <a:pt x="1549" y="4192"/>
                      <a:pt x="834" y="3573"/>
                      <a:pt x="692" y="2787"/>
                    </a:cubicBezTo>
                    <a:lnTo>
                      <a:pt x="1" y="2787"/>
                    </a:lnTo>
                    <a:cubicBezTo>
                      <a:pt x="191" y="3978"/>
                      <a:pt x="1192" y="4883"/>
                      <a:pt x="2406" y="4883"/>
                    </a:cubicBezTo>
                    <a:cubicBezTo>
                      <a:pt x="3764" y="4883"/>
                      <a:pt x="4859" y="3763"/>
                      <a:pt x="4859" y="2430"/>
                    </a:cubicBezTo>
                    <a:cubicBezTo>
                      <a:pt x="4859" y="1096"/>
                      <a:pt x="3764" y="1"/>
                      <a:pt x="2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1"/>
              <p:cNvSpPr/>
              <p:nvPr/>
            </p:nvSpPr>
            <p:spPr>
              <a:xfrm>
                <a:off x="6448185" y="3281795"/>
                <a:ext cx="350451" cy="398204"/>
              </a:xfrm>
              <a:custGeom>
                <a:rect b="b" l="l" r="r" t="t"/>
                <a:pathLst>
                  <a:path extrusionOk="0" h="11908" w="10480">
                    <a:moveTo>
                      <a:pt x="4526" y="0"/>
                    </a:moveTo>
                    <a:cubicBezTo>
                      <a:pt x="2144" y="0"/>
                      <a:pt x="167" y="1834"/>
                      <a:pt x="1" y="4168"/>
                    </a:cubicBezTo>
                    <a:lnTo>
                      <a:pt x="1430" y="4168"/>
                    </a:lnTo>
                    <a:cubicBezTo>
                      <a:pt x="1644" y="2668"/>
                      <a:pt x="2954" y="1453"/>
                      <a:pt x="4549" y="1453"/>
                    </a:cubicBezTo>
                    <a:cubicBezTo>
                      <a:pt x="6288" y="1453"/>
                      <a:pt x="7669" y="2858"/>
                      <a:pt x="7669" y="4573"/>
                    </a:cubicBezTo>
                    <a:cubicBezTo>
                      <a:pt x="7669" y="6311"/>
                      <a:pt x="6288" y="7692"/>
                      <a:pt x="4549" y="7692"/>
                    </a:cubicBezTo>
                    <a:cubicBezTo>
                      <a:pt x="2954" y="7692"/>
                      <a:pt x="1644" y="6478"/>
                      <a:pt x="1453" y="4906"/>
                    </a:cubicBezTo>
                    <a:lnTo>
                      <a:pt x="25" y="4906"/>
                    </a:lnTo>
                    <a:cubicBezTo>
                      <a:pt x="144" y="6311"/>
                      <a:pt x="882" y="7621"/>
                      <a:pt x="2120" y="8359"/>
                    </a:cubicBezTo>
                    <a:lnTo>
                      <a:pt x="2120" y="11908"/>
                    </a:lnTo>
                    <a:lnTo>
                      <a:pt x="6288" y="11908"/>
                    </a:lnTo>
                    <a:lnTo>
                      <a:pt x="6288" y="9764"/>
                    </a:lnTo>
                    <a:lnTo>
                      <a:pt x="9098" y="9764"/>
                    </a:lnTo>
                    <a:lnTo>
                      <a:pt x="9098" y="7311"/>
                    </a:lnTo>
                    <a:lnTo>
                      <a:pt x="10479" y="6811"/>
                    </a:lnTo>
                    <a:lnTo>
                      <a:pt x="8693" y="2763"/>
                    </a:lnTo>
                    <a:cubicBezTo>
                      <a:pt x="7979" y="1096"/>
                      <a:pt x="6335" y="0"/>
                      <a:pt x="45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1"/>
              <p:cNvSpPr/>
              <p:nvPr/>
            </p:nvSpPr>
            <p:spPr>
              <a:xfrm>
                <a:off x="6567632" y="3399638"/>
                <a:ext cx="67749" cy="70124"/>
              </a:xfrm>
              <a:custGeom>
                <a:rect b="b" l="l" r="r" t="t"/>
                <a:pathLst>
                  <a:path extrusionOk="0" h="2097" w="2026">
                    <a:moveTo>
                      <a:pt x="977" y="1"/>
                    </a:moveTo>
                    <a:cubicBezTo>
                      <a:pt x="525" y="1"/>
                      <a:pt x="144" y="310"/>
                      <a:pt x="1" y="692"/>
                    </a:cubicBezTo>
                    <a:lnTo>
                      <a:pt x="977" y="692"/>
                    </a:lnTo>
                    <a:lnTo>
                      <a:pt x="977" y="1382"/>
                    </a:lnTo>
                    <a:lnTo>
                      <a:pt x="1" y="1382"/>
                    </a:lnTo>
                    <a:lnTo>
                      <a:pt x="1" y="1406"/>
                    </a:lnTo>
                    <a:cubicBezTo>
                      <a:pt x="144" y="1835"/>
                      <a:pt x="525" y="2097"/>
                      <a:pt x="977" y="2097"/>
                    </a:cubicBezTo>
                    <a:cubicBezTo>
                      <a:pt x="1549" y="2097"/>
                      <a:pt x="2025" y="1620"/>
                      <a:pt x="2025" y="1049"/>
                    </a:cubicBezTo>
                    <a:cubicBezTo>
                      <a:pt x="2025" y="477"/>
                      <a:pt x="1549"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1"/>
              <p:cNvSpPr/>
              <p:nvPr/>
            </p:nvSpPr>
            <p:spPr>
              <a:xfrm>
                <a:off x="6402004" y="3402848"/>
                <a:ext cx="47819" cy="63737"/>
              </a:xfrm>
              <a:custGeom>
                <a:rect b="b" l="l" r="r" t="t"/>
                <a:pathLst>
                  <a:path extrusionOk="0" h="1906" w="1430">
                    <a:moveTo>
                      <a:pt x="477" y="0"/>
                    </a:moveTo>
                    <a:lnTo>
                      <a:pt x="1" y="476"/>
                    </a:lnTo>
                    <a:lnTo>
                      <a:pt x="453" y="929"/>
                    </a:lnTo>
                    <a:lnTo>
                      <a:pt x="1" y="1381"/>
                    </a:lnTo>
                    <a:lnTo>
                      <a:pt x="477" y="1905"/>
                    </a:lnTo>
                    <a:lnTo>
                      <a:pt x="1072" y="1310"/>
                    </a:lnTo>
                    <a:lnTo>
                      <a:pt x="1429" y="1310"/>
                    </a:lnTo>
                    <a:lnTo>
                      <a:pt x="1429" y="953"/>
                    </a:lnTo>
                    <a:lnTo>
                      <a:pt x="1429" y="596"/>
                    </a:lnTo>
                    <a:lnTo>
                      <a:pt x="1072" y="596"/>
                    </a:lnTo>
                    <a:lnTo>
                      <a:pt x="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OF YOUR PRESENTATION</a:t>
            </a:r>
            <a:endParaRPr/>
          </a:p>
        </p:txBody>
      </p:sp>
      <p:sp>
        <p:nvSpPr>
          <p:cNvPr id="1090" name="Google Shape;1090;p41"/>
          <p:cNvSpPr txBox="1"/>
          <p:nvPr/>
        </p:nvSpPr>
        <p:spPr>
          <a:xfrm flipH="1">
            <a:off x="696625" y="1900675"/>
            <a:ext cx="18288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Provide a brief </a:t>
            </a:r>
            <a:r>
              <a:rPr b="1" lang="en" sz="1200">
                <a:solidFill>
                  <a:schemeClr val="dk1"/>
                </a:solidFill>
                <a:latin typeface="Inter"/>
                <a:ea typeface="Inter"/>
                <a:cs typeface="Inter"/>
                <a:sym typeface="Inter"/>
              </a:rPr>
              <a:t>overview </a:t>
            </a:r>
            <a:r>
              <a:rPr lang="en" sz="1200">
                <a:solidFill>
                  <a:schemeClr val="dk1"/>
                </a:solidFill>
                <a:latin typeface="Inter"/>
                <a:ea typeface="Inter"/>
                <a:cs typeface="Inter"/>
                <a:sym typeface="Inter"/>
              </a:rPr>
              <a:t>of the pitch deck's content</a:t>
            </a:r>
            <a:endParaRPr sz="1200">
              <a:solidFill>
                <a:schemeClr val="dk1"/>
              </a:solidFill>
              <a:latin typeface="Inter"/>
              <a:ea typeface="Inter"/>
              <a:cs typeface="Inter"/>
              <a:sym typeface="Inter"/>
            </a:endParaRPr>
          </a:p>
        </p:txBody>
      </p:sp>
      <p:sp>
        <p:nvSpPr>
          <p:cNvPr id="1091" name="Google Shape;1091;p41"/>
          <p:cNvSpPr txBox="1"/>
          <p:nvPr/>
        </p:nvSpPr>
        <p:spPr>
          <a:xfrm flipH="1">
            <a:off x="2660525" y="1900675"/>
            <a:ext cx="18288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Engage the audience with a compelling </a:t>
            </a:r>
            <a:r>
              <a:rPr b="1" lang="en" sz="1200">
                <a:solidFill>
                  <a:schemeClr val="dk1"/>
                </a:solidFill>
                <a:latin typeface="Inter"/>
                <a:ea typeface="Inter"/>
                <a:cs typeface="Inter"/>
                <a:sym typeface="Inter"/>
              </a:rPr>
              <a:t>introduction</a:t>
            </a:r>
            <a:endParaRPr b="1" sz="1200">
              <a:solidFill>
                <a:schemeClr val="dk1"/>
              </a:solidFill>
              <a:latin typeface="Inter"/>
              <a:ea typeface="Inter"/>
              <a:cs typeface="Inter"/>
              <a:sym typeface="Inter"/>
            </a:endParaRPr>
          </a:p>
        </p:txBody>
      </p:sp>
      <p:sp>
        <p:nvSpPr>
          <p:cNvPr id="1092" name="Google Shape;1092;p41"/>
          <p:cNvSpPr txBox="1"/>
          <p:nvPr/>
        </p:nvSpPr>
        <p:spPr>
          <a:xfrm flipH="1">
            <a:off x="4624425" y="1900675"/>
            <a:ext cx="18288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Identify the customer's pain points</a:t>
            </a:r>
            <a:endParaRPr sz="1200">
              <a:solidFill>
                <a:schemeClr val="dk1"/>
              </a:solidFill>
              <a:latin typeface="Inter"/>
              <a:ea typeface="Inter"/>
              <a:cs typeface="Inter"/>
              <a:sym typeface="Inter"/>
            </a:endParaRPr>
          </a:p>
          <a:p>
            <a:pPr indent="0" lvl="0" marL="0" rtl="0" algn="ctr">
              <a:spcBef>
                <a:spcPts val="0"/>
              </a:spcBef>
              <a:spcAft>
                <a:spcPts val="0"/>
              </a:spcAft>
              <a:buNone/>
            </a:pPr>
            <a:r>
              <a:rPr lang="en" sz="1200">
                <a:solidFill>
                  <a:schemeClr val="dk1"/>
                </a:solidFill>
                <a:latin typeface="Inter"/>
                <a:ea typeface="Inter"/>
                <a:cs typeface="Inter"/>
                <a:sym typeface="Inter"/>
              </a:rPr>
              <a:t>and</a:t>
            </a:r>
            <a:r>
              <a:rPr b="1" lang="en" sz="1200">
                <a:solidFill>
                  <a:schemeClr val="dk1"/>
                </a:solidFill>
                <a:latin typeface="Inter"/>
                <a:ea typeface="Inter"/>
                <a:cs typeface="Inter"/>
                <a:sym typeface="Inter"/>
              </a:rPr>
              <a:t> challenges</a:t>
            </a:r>
            <a:endParaRPr sz="1200">
              <a:solidFill>
                <a:schemeClr val="dk1"/>
              </a:solidFill>
              <a:latin typeface="Inter"/>
              <a:ea typeface="Inter"/>
              <a:cs typeface="Inter"/>
              <a:sym typeface="Inter"/>
            </a:endParaRPr>
          </a:p>
        </p:txBody>
      </p:sp>
      <p:sp>
        <p:nvSpPr>
          <p:cNvPr id="1093" name="Google Shape;1093;p41"/>
          <p:cNvSpPr txBox="1"/>
          <p:nvPr/>
        </p:nvSpPr>
        <p:spPr>
          <a:xfrm flipH="1">
            <a:off x="6588325" y="1900675"/>
            <a:ext cx="18288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Describe how your product or service can </a:t>
            </a:r>
            <a:r>
              <a:rPr b="1" lang="en" sz="1200">
                <a:solidFill>
                  <a:schemeClr val="dk1"/>
                </a:solidFill>
                <a:latin typeface="Inter"/>
                <a:ea typeface="Inter"/>
                <a:cs typeface="Inter"/>
                <a:sym typeface="Inter"/>
              </a:rPr>
              <a:t>solve the problem</a:t>
            </a:r>
            <a:endParaRPr b="1" sz="1200">
              <a:solidFill>
                <a:schemeClr val="dk1"/>
              </a:solidFill>
              <a:latin typeface="Inter"/>
              <a:ea typeface="Inter"/>
              <a:cs typeface="Inter"/>
              <a:sym typeface="Inter"/>
            </a:endParaRPr>
          </a:p>
        </p:txBody>
      </p:sp>
      <p:sp>
        <p:nvSpPr>
          <p:cNvPr id="1094" name="Google Shape;1094;p41"/>
          <p:cNvSpPr txBox="1"/>
          <p:nvPr/>
        </p:nvSpPr>
        <p:spPr>
          <a:xfrm flipH="1">
            <a:off x="696625" y="3735125"/>
            <a:ext cx="18288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Highlight the unique value proposition and </a:t>
            </a:r>
            <a:r>
              <a:rPr b="1" lang="en" sz="1200">
                <a:solidFill>
                  <a:schemeClr val="dk1"/>
                </a:solidFill>
                <a:latin typeface="Inter"/>
                <a:ea typeface="Inter"/>
                <a:cs typeface="Inter"/>
                <a:sym typeface="Inter"/>
              </a:rPr>
              <a:t>benefits </a:t>
            </a:r>
            <a:r>
              <a:rPr lang="en" sz="1200">
                <a:solidFill>
                  <a:schemeClr val="dk1"/>
                </a:solidFill>
                <a:latin typeface="Inter"/>
                <a:ea typeface="Inter"/>
                <a:cs typeface="Inter"/>
                <a:sym typeface="Inter"/>
              </a:rPr>
              <a:t>of your  specific solution</a:t>
            </a:r>
            <a:endParaRPr sz="1200">
              <a:solidFill>
                <a:schemeClr val="dk1"/>
              </a:solidFill>
              <a:latin typeface="Inter"/>
              <a:ea typeface="Inter"/>
              <a:cs typeface="Inter"/>
              <a:sym typeface="Inter"/>
            </a:endParaRPr>
          </a:p>
        </p:txBody>
      </p:sp>
      <p:sp>
        <p:nvSpPr>
          <p:cNvPr id="1095" name="Google Shape;1095;p41"/>
          <p:cNvSpPr txBox="1"/>
          <p:nvPr/>
        </p:nvSpPr>
        <p:spPr>
          <a:xfrm flipH="1">
            <a:off x="2660525" y="3735125"/>
            <a:ext cx="18288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Analyze </a:t>
            </a:r>
            <a:r>
              <a:rPr lang="en" sz="1200">
                <a:solidFill>
                  <a:schemeClr val="dk1"/>
                </a:solidFill>
                <a:latin typeface="Inter"/>
                <a:ea typeface="Inter"/>
                <a:cs typeface="Inter"/>
                <a:sym typeface="Inter"/>
              </a:rPr>
              <a:t>the target market size, growth potential, and competition briefly</a:t>
            </a:r>
            <a:endParaRPr sz="1200">
              <a:solidFill>
                <a:schemeClr val="dk1"/>
              </a:solidFill>
              <a:latin typeface="Inter"/>
              <a:ea typeface="Inter"/>
              <a:cs typeface="Inter"/>
              <a:sym typeface="Inter"/>
            </a:endParaRPr>
          </a:p>
        </p:txBody>
      </p:sp>
      <p:sp>
        <p:nvSpPr>
          <p:cNvPr id="1096" name="Google Shape;1096;p41"/>
          <p:cNvSpPr txBox="1"/>
          <p:nvPr/>
        </p:nvSpPr>
        <p:spPr>
          <a:xfrm flipH="1">
            <a:off x="4624425" y="3735125"/>
            <a:ext cx="18288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Explain your financial needs and briefly outline your</a:t>
            </a:r>
            <a:endParaRPr sz="1200">
              <a:solidFill>
                <a:schemeClr val="dk1"/>
              </a:solidFill>
              <a:latin typeface="Inter"/>
              <a:ea typeface="Inter"/>
              <a:cs typeface="Inter"/>
              <a:sym typeface="Inter"/>
            </a:endParaRPr>
          </a:p>
          <a:p>
            <a:pPr indent="0" lvl="0" marL="0" rtl="0" algn="ctr">
              <a:spcBef>
                <a:spcPts val="0"/>
              </a:spcBef>
              <a:spcAft>
                <a:spcPts val="0"/>
              </a:spcAft>
              <a:buNone/>
            </a:pPr>
            <a:r>
              <a:rPr b="1" lang="en" sz="1200">
                <a:solidFill>
                  <a:schemeClr val="dk1"/>
                </a:solidFill>
                <a:latin typeface="Inter"/>
                <a:ea typeface="Inter"/>
                <a:cs typeface="Inter"/>
                <a:sym typeface="Inter"/>
              </a:rPr>
              <a:t>funding allocation</a:t>
            </a:r>
            <a:endParaRPr b="1" sz="1200">
              <a:solidFill>
                <a:schemeClr val="dk1"/>
              </a:solidFill>
              <a:latin typeface="Inter"/>
              <a:ea typeface="Inter"/>
              <a:cs typeface="Inter"/>
              <a:sym typeface="Inter"/>
            </a:endParaRPr>
          </a:p>
        </p:txBody>
      </p:sp>
      <p:sp>
        <p:nvSpPr>
          <p:cNvPr id="1097" name="Google Shape;1097;p41"/>
          <p:cNvSpPr txBox="1"/>
          <p:nvPr/>
        </p:nvSpPr>
        <p:spPr>
          <a:xfrm flipH="1">
            <a:off x="6588325" y="3735075"/>
            <a:ext cx="1828800" cy="8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End with a clear and concise </a:t>
            </a:r>
            <a:r>
              <a:rPr b="1" lang="en" sz="1200">
                <a:solidFill>
                  <a:schemeClr val="dk1"/>
                </a:solidFill>
                <a:latin typeface="Inter"/>
                <a:ea typeface="Inter"/>
                <a:cs typeface="Inter"/>
                <a:sym typeface="Inter"/>
              </a:rPr>
              <a:t>call to action</a:t>
            </a:r>
            <a:endParaRPr b="1" sz="1200">
              <a:solidFill>
                <a:schemeClr val="dk1"/>
              </a:solidFill>
              <a:latin typeface="Inter"/>
              <a:ea typeface="Inter"/>
              <a:cs typeface="Inter"/>
              <a:sym typeface="Inter"/>
            </a:endParaRPr>
          </a:p>
        </p:txBody>
      </p:sp>
      <p:grpSp>
        <p:nvGrpSpPr>
          <p:cNvPr id="1098" name="Google Shape;1098;p41"/>
          <p:cNvGrpSpPr/>
          <p:nvPr/>
        </p:nvGrpSpPr>
        <p:grpSpPr>
          <a:xfrm>
            <a:off x="7230625" y="1356475"/>
            <a:ext cx="544200" cy="544200"/>
            <a:chOff x="7230625" y="1356475"/>
            <a:chExt cx="544200" cy="544200"/>
          </a:xfrm>
        </p:grpSpPr>
        <p:sp>
          <p:nvSpPr>
            <p:cNvPr id="1099" name="Google Shape;1099;p41"/>
            <p:cNvSpPr/>
            <p:nvPr/>
          </p:nvSpPr>
          <p:spPr>
            <a:xfrm>
              <a:off x="7230625" y="13564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41"/>
            <p:cNvGrpSpPr/>
            <p:nvPr/>
          </p:nvGrpSpPr>
          <p:grpSpPr>
            <a:xfrm>
              <a:off x="7305185" y="1436201"/>
              <a:ext cx="396632" cy="397401"/>
              <a:chOff x="721585" y="3905351"/>
              <a:chExt cx="396632" cy="397401"/>
            </a:xfrm>
          </p:grpSpPr>
          <p:sp>
            <p:nvSpPr>
              <p:cNvPr id="1101" name="Google Shape;1101;p41"/>
              <p:cNvSpPr/>
              <p:nvPr/>
            </p:nvSpPr>
            <p:spPr>
              <a:xfrm>
                <a:off x="861765" y="4091679"/>
                <a:ext cx="232542" cy="116405"/>
              </a:xfrm>
              <a:custGeom>
                <a:rect b="b" l="l" r="r" t="t"/>
                <a:pathLst>
                  <a:path extrusionOk="0" h="3481" w="6954">
                    <a:moveTo>
                      <a:pt x="1024" y="1"/>
                    </a:moveTo>
                    <a:cubicBezTo>
                      <a:pt x="476" y="1"/>
                      <a:pt x="0" y="477"/>
                      <a:pt x="0" y="1048"/>
                    </a:cubicBezTo>
                    <a:cubicBezTo>
                      <a:pt x="0" y="1620"/>
                      <a:pt x="476" y="2096"/>
                      <a:pt x="1024" y="2096"/>
                    </a:cubicBezTo>
                    <a:lnTo>
                      <a:pt x="5930" y="2096"/>
                    </a:lnTo>
                    <a:cubicBezTo>
                      <a:pt x="6097" y="2096"/>
                      <a:pt x="6287" y="2239"/>
                      <a:pt x="6287" y="2453"/>
                    </a:cubicBezTo>
                    <a:cubicBezTo>
                      <a:pt x="6287" y="2644"/>
                      <a:pt x="6120" y="2811"/>
                      <a:pt x="5930" y="2811"/>
                    </a:cubicBezTo>
                    <a:lnTo>
                      <a:pt x="4168" y="2811"/>
                    </a:lnTo>
                    <a:lnTo>
                      <a:pt x="4168" y="3477"/>
                    </a:lnTo>
                    <a:lnTo>
                      <a:pt x="5930" y="3477"/>
                    </a:lnTo>
                    <a:cubicBezTo>
                      <a:pt x="5958" y="3480"/>
                      <a:pt x="5985" y="3481"/>
                      <a:pt x="6012" y="3481"/>
                    </a:cubicBezTo>
                    <a:cubicBezTo>
                      <a:pt x="6564" y="3481"/>
                      <a:pt x="6954" y="3021"/>
                      <a:pt x="6954" y="2453"/>
                    </a:cubicBezTo>
                    <a:cubicBezTo>
                      <a:pt x="6954" y="1882"/>
                      <a:pt x="6478" y="1406"/>
                      <a:pt x="5930" y="1406"/>
                    </a:cubicBezTo>
                    <a:lnTo>
                      <a:pt x="1024" y="1406"/>
                    </a:lnTo>
                    <a:cubicBezTo>
                      <a:pt x="857" y="1406"/>
                      <a:pt x="667" y="1263"/>
                      <a:pt x="667" y="1048"/>
                    </a:cubicBezTo>
                    <a:cubicBezTo>
                      <a:pt x="667" y="834"/>
                      <a:pt x="834" y="691"/>
                      <a:pt x="1024" y="691"/>
                    </a:cubicBezTo>
                    <a:lnTo>
                      <a:pt x="6263" y="691"/>
                    </a:lnTo>
                    <a:lnTo>
                      <a:pt x="62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1"/>
              <p:cNvSpPr/>
              <p:nvPr/>
            </p:nvSpPr>
            <p:spPr>
              <a:xfrm>
                <a:off x="860963" y="4186447"/>
                <a:ext cx="116304" cy="116304"/>
              </a:xfrm>
              <a:custGeom>
                <a:rect b="b" l="l" r="r" t="t"/>
                <a:pathLst>
                  <a:path extrusionOk="0" h="3478" w="3478">
                    <a:moveTo>
                      <a:pt x="1382" y="1406"/>
                    </a:moveTo>
                    <a:lnTo>
                      <a:pt x="1382" y="2072"/>
                    </a:lnTo>
                    <a:lnTo>
                      <a:pt x="715" y="2072"/>
                    </a:lnTo>
                    <a:lnTo>
                      <a:pt x="715" y="1406"/>
                    </a:lnTo>
                    <a:close/>
                    <a:moveTo>
                      <a:pt x="2787" y="1406"/>
                    </a:moveTo>
                    <a:lnTo>
                      <a:pt x="2787" y="2072"/>
                    </a:lnTo>
                    <a:lnTo>
                      <a:pt x="2096" y="2072"/>
                    </a:lnTo>
                    <a:lnTo>
                      <a:pt x="2096" y="1406"/>
                    </a:lnTo>
                    <a:close/>
                    <a:moveTo>
                      <a:pt x="0" y="0"/>
                    </a:moveTo>
                    <a:lnTo>
                      <a:pt x="0" y="3477"/>
                    </a:lnTo>
                    <a:lnTo>
                      <a:pt x="3477" y="3477"/>
                    </a:lnTo>
                    <a:lnTo>
                      <a:pt x="3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1"/>
              <p:cNvSpPr/>
              <p:nvPr/>
            </p:nvSpPr>
            <p:spPr>
              <a:xfrm>
                <a:off x="721585" y="4139464"/>
                <a:ext cx="46248" cy="163288"/>
              </a:xfrm>
              <a:custGeom>
                <a:rect b="b" l="l" r="r" t="t"/>
                <a:pathLst>
                  <a:path extrusionOk="0" h="4883" w="1383">
                    <a:moveTo>
                      <a:pt x="1382" y="0"/>
                    </a:moveTo>
                    <a:lnTo>
                      <a:pt x="1" y="1405"/>
                    </a:lnTo>
                    <a:lnTo>
                      <a:pt x="1" y="4882"/>
                    </a:lnTo>
                    <a:lnTo>
                      <a:pt x="1382" y="4882"/>
                    </a:ln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1"/>
              <p:cNvSpPr/>
              <p:nvPr/>
            </p:nvSpPr>
            <p:spPr>
              <a:xfrm>
                <a:off x="790872" y="4139464"/>
                <a:ext cx="47017" cy="163288"/>
              </a:xfrm>
              <a:custGeom>
                <a:rect b="b" l="l" r="r" t="t"/>
                <a:pathLst>
                  <a:path extrusionOk="0" h="4883" w="1406">
                    <a:moveTo>
                      <a:pt x="1406" y="0"/>
                    </a:moveTo>
                    <a:lnTo>
                      <a:pt x="1" y="1405"/>
                    </a:lnTo>
                    <a:lnTo>
                      <a:pt x="1" y="4882"/>
                    </a:lnTo>
                    <a:lnTo>
                      <a:pt x="1406" y="4882"/>
                    </a:lnTo>
                    <a:lnTo>
                      <a:pt x="1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1"/>
              <p:cNvSpPr/>
              <p:nvPr/>
            </p:nvSpPr>
            <p:spPr>
              <a:xfrm>
                <a:off x="886444" y="4022391"/>
                <a:ext cx="46214" cy="45445"/>
              </a:xfrm>
              <a:custGeom>
                <a:rect b="b" l="l" r="r" t="t"/>
                <a:pathLst>
                  <a:path extrusionOk="0" h="1359" w="1382">
                    <a:moveTo>
                      <a:pt x="691" y="1"/>
                    </a:moveTo>
                    <a:cubicBezTo>
                      <a:pt x="310" y="1"/>
                      <a:pt x="0" y="286"/>
                      <a:pt x="0" y="668"/>
                    </a:cubicBezTo>
                    <a:cubicBezTo>
                      <a:pt x="0" y="1072"/>
                      <a:pt x="310" y="1358"/>
                      <a:pt x="691" y="1358"/>
                    </a:cubicBezTo>
                    <a:cubicBezTo>
                      <a:pt x="1072" y="1358"/>
                      <a:pt x="1382" y="1072"/>
                      <a:pt x="1382" y="668"/>
                    </a:cubicBezTo>
                    <a:cubicBezTo>
                      <a:pt x="1382" y="286"/>
                      <a:pt x="1072" y="1"/>
                      <a:pt x="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1"/>
              <p:cNvSpPr/>
              <p:nvPr/>
            </p:nvSpPr>
            <p:spPr>
              <a:xfrm>
                <a:off x="1026591" y="4022391"/>
                <a:ext cx="46214" cy="45445"/>
              </a:xfrm>
              <a:custGeom>
                <a:rect b="b" l="l" r="r" t="t"/>
                <a:pathLst>
                  <a:path extrusionOk="0" h="1359" w="1382">
                    <a:moveTo>
                      <a:pt x="691" y="1"/>
                    </a:moveTo>
                    <a:cubicBezTo>
                      <a:pt x="310" y="1"/>
                      <a:pt x="1" y="286"/>
                      <a:pt x="1" y="668"/>
                    </a:cubicBezTo>
                    <a:cubicBezTo>
                      <a:pt x="1" y="1072"/>
                      <a:pt x="310" y="1358"/>
                      <a:pt x="691" y="1358"/>
                    </a:cubicBezTo>
                    <a:cubicBezTo>
                      <a:pt x="1072" y="1358"/>
                      <a:pt x="1382" y="1072"/>
                      <a:pt x="1382" y="668"/>
                    </a:cubicBezTo>
                    <a:cubicBezTo>
                      <a:pt x="1382" y="286"/>
                      <a:pt x="1049" y="1"/>
                      <a:pt x="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1"/>
              <p:cNvSpPr/>
              <p:nvPr/>
            </p:nvSpPr>
            <p:spPr>
              <a:xfrm>
                <a:off x="839461" y="3905351"/>
                <a:ext cx="186361" cy="139378"/>
              </a:xfrm>
              <a:custGeom>
                <a:rect b="b" l="l" r="r" t="t"/>
                <a:pathLst>
                  <a:path extrusionOk="0" h="4168" w="5573">
                    <a:moveTo>
                      <a:pt x="0" y="0"/>
                    </a:moveTo>
                    <a:lnTo>
                      <a:pt x="0" y="4168"/>
                    </a:lnTo>
                    <a:lnTo>
                      <a:pt x="691" y="4168"/>
                    </a:lnTo>
                    <a:cubicBezTo>
                      <a:pt x="691" y="3405"/>
                      <a:pt x="1310" y="2786"/>
                      <a:pt x="2096" y="2786"/>
                    </a:cubicBezTo>
                    <a:cubicBezTo>
                      <a:pt x="2858" y="2786"/>
                      <a:pt x="3501" y="3405"/>
                      <a:pt x="3501" y="4168"/>
                    </a:cubicBezTo>
                    <a:lnTo>
                      <a:pt x="4882" y="4168"/>
                    </a:lnTo>
                    <a:cubicBezTo>
                      <a:pt x="4882" y="3667"/>
                      <a:pt x="5168" y="3215"/>
                      <a:pt x="5573" y="2977"/>
                    </a:cubicBezTo>
                    <a:lnTo>
                      <a:pt x="5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1"/>
              <p:cNvSpPr/>
              <p:nvPr/>
            </p:nvSpPr>
            <p:spPr>
              <a:xfrm>
                <a:off x="1048895" y="3928424"/>
                <a:ext cx="69321" cy="116304"/>
              </a:xfrm>
              <a:custGeom>
                <a:rect b="b" l="l" r="r" t="t"/>
                <a:pathLst>
                  <a:path extrusionOk="0" h="3478" w="2073">
                    <a:moveTo>
                      <a:pt x="1" y="1"/>
                    </a:moveTo>
                    <a:lnTo>
                      <a:pt x="1" y="2096"/>
                    </a:lnTo>
                    <a:cubicBezTo>
                      <a:pt x="763" y="2096"/>
                      <a:pt x="1382" y="2715"/>
                      <a:pt x="1382" y="3478"/>
                    </a:cubicBezTo>
                    <a:lnTo>
                      <a:pt x="2072" y="3478"/>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9" name="Google Shape;1109;p41"/>
          <p:cNvGrpSpPr/>
          <p:nvPr/>
        </p:nvGrpSpPr>
        <p:grpSpPr>
          <a:xfrm>
            <a:off x="3302825" y="3190925"/>
            <a:ext cx="544200" cy="544200"/>
            <a:chOff x="3302825" y="3190925"/>
            <a:chExt cx="544200" cy="544200"/>
          </a:xfrm>
        </p:grpSpPr>
        <p:sp>
          <p:nvSpPr>
            <p:cNvPr id="1110" name="Google Shape;1110;p41"/>
            <p:cNvSpPr/>
            <p:nvPr/>
          </p:nvSpPr>
          <p:spPr>
            <a:xfrm>
              <a:off x="3302825" y="31909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 name="Google Shape;1111;p41"/>
            <p:cNvGrpSpPr/>
            <p:nvPr/>
          </p:nvGrpSpPr>
          <p:grpSpPr>
            <a:xfrm>
              <a:off x="3373060" y="3269848"/>
              <a:ext cx="398237" cy="399006"/>
              <a:chOff x="3155248" y="3904548"/>
              <a:chExt cx="398237" cy="399006"/>
            </a:xfrm>
          </p:grpSpPr>
          <p:sp>
            <p:nvSpPr>
              <p:cNvPr id="1112" name="Google Shape;1112;p41"/>
              <p:cNvSpPr/>
              <p:nvPr/>
            </p:nvSpPr>
            <p:spPr>
              <a:xfrm>
                <a:off x="3155248" y="4197583"/>
                <a:ext cx="93231" cy="93231"/>
              </a:xfrm>
              <a:custGeom>
                <a:rect b="b" l="l" r="r" t="t"/>
                <a:pathLst>
                  <a:path extrusionOk="0" h="2788" w="2788">
                    <a:moveTo>
                      <a:pt x="1406" y="1"/>
                    </a:moveTo>
                    <a:cubicBezTo>
                      <a:pt x="620" y="1"/>
                      <a:pt x="1" y="620"/>
                      <a:pt x="1" y="1382"/>
                    </a:cubicBezTo>
                    <a:cubicBezTo>
                      <a:pt x="1" y="2168"/>
                      <a:pt x="620" y="2787"/>
                      <a:pt x="1406" y="2787"/>
                    </a:cubicBezTo>
                    <a:cubicBezTo>
                      <a:pt x="2168" y="2787"/>
                      <a:pt x="2787" y="2168"/>
                      <a:pt x="2787" y="1382"/>
                    </a:cubicBezTo>
                    <a:cubicBezTo>
                      <a:pt x="2787" y="644"/>
                      <a:pt x="2168" y="25"/>
                      <a:pt x="1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1"/>
              <p:cNvSpPr/>
              <p:nvPr/>
            </p:nvSpPr>
            <p:spPr>
              <a:xfrm>
                <a:off x="3459485" y="4197583"/>
                <a:ext cx="94000" cy="93231"/>
              </a:xfrm>
              <a:custGeom>
                <a:rect b="b" l="l" r="r" t="t"/>
                <a:pathLst>
                  <a:path extrusionOk="0" h="2788" w="2811">
                    <a:moveTo>
                      <a:pt x="1405" y="1"/>
                    </a:moveTo>
                    <a:cubicBezTo>
                      <a:pt x="643" y="1"/>
                      <a:pt x="0" y="620"/>
                      <a:pt x="0" y="1382"/>
                    </a:cubicBezTo>
                    <a:cubicBezTo>
                      <a:pt x="0" y="2168"/>
                      <a:pt x="643" y="2787"/>
                      <a:pt x="1405" y="2787"/>
                    </a:cubicBezTo>
                    <a:cubicBezTo>
                      <a:pt x="2191" y="2787"/>
                      <a:pt x="2810" y="2168"/>
                      <a:pt x="2810" y="1382"/>
                    </a:cubicBezTo>
                    <a:cubicBezTo>
                      <a:pt x="2810" y="644"/>
                      <a:pt x="2191" y="25"/>
                      <a:pt x="1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1"/>
              <p:cNvSpPr/>
              <p:nvPr/>
            </p:nvSpPr>
            <p:spPr>
              <a:xfrm>
                <a:off x="3242058" y="4186447"/>
                <a:ext cx="226991" cy="117107"/>
              </a:xfrm>
              <a:custGeom>
                <a:rect b="b" l="l" r="r" t="t"/>
                <a:pathLst>
                  <a:path extrusionOk="0" h="3502" w="6788">
                    <a:moveTo>
                      <a:pt x="2311" y="1406"/>
                    </a:moveTo>
                    <a:lnTo>
                      <a:pt x="2311" y="2072"/>
                    </a:lnTo>
                    <a:lnTo>
                      <a:pt x="1620" y="2072"/>
                    </a:lnTo>
                    <a:lnTo>
                      <a:pt x="1620" y="1406"/>
                    </a:lnTo>
                    <a:close/>
                    <a:moveTo>
                      <a:pt x="3716" y="1406"/>
                    </a:moveTo>
                    <a:lnTo>
                      <a:pt x="3716" y="2072"/>
                    </a:lnTo>
                    <a:lnTo>
                      <a:pt x="3025" y="2072"/>
                    </a:lnTo>
                    <a:lnTo>
                      <a:pt x="3025" y="1406"/>
                    </a:lnTo>
                    <a:close/>
                    <a:moveTo>
                      <a:pt x="5121" y="1406"/>
                    </a:moveTo>
                    <a:lnTo>
                      <a:pt x="5121" y="2072"/>
                    </a:lnTo>
                    <a:lnTo>
                      <a:pt x="4430" y="2072"/>
                    </a:lnTo>
                    <a:lnTo>
                      <a:pt x="4430" y="1406"/>
                    </a:lnTo>
                    <a:close/>
                    <a:moveTo>
                      <a:pt x="1" y="0"/>
                    </a:moveTo>
                    <a:cubicBezTo>
                      <a:pt x="548" y="382"/>
                      <a:pt x="953" y="1001"/>
                      <a:pt x="953" y="1763"/>
                    </a:cubicBezTo>
                    <a:cubicBezTo>
                      <a:pt x="953" y="2501"/>
                      <a:pt x="548" y="3120"/>
                      <a:pt x="1" y="3501"/>
                    </a:cubicBezTo>
                    <a:lnTo>
                      <a:pt x="6788" y="3501"/>
                    </a:lnTo>
                    <a:cubicBezTo>
                      <a:pt x="6216" y="3120"/>
                      <a:pt x="5835" y="2501"/>
                      <a:pt x="5835" y="1763"/>
                    </a:cubicBezTo>
                    <a:cubicBezTo>
                      <a:pt x="5835" y="1001"/>
                      <a:pt x="6216" y="382"/>
                      <a:pt x="67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1"/>
              <p:cNvSpPr/>
              <p:nvPr/>
            </p:nvSpPr>
            <p:spPr>
              <a:xfrm>
                <a:off x="3155248" y="3905351"/>
                <a:ext cx="163288" cy="147337"/>
              </a:xfrm>
              <a:custGeom>
                <a:rect b="b" l="l" r="r" t="t"/>
                <a:pathLst>
                  <a:path extrusionOk="0" h="4406" w="4883">
                    <a:moveTo>
                      <a:pt x="3478" y="1381"/>
                    </a:moveTo>
                    <a:lnTo>
                      <a:pt x="3478" y="2072"/>
                    </a:lnTo>
                    <a:lnTo>
                      <a:pt x="1406" y="2072"/>
                    </a:lnTo>
                    <a:lnTo>
                      <a:pt x="1406" y="1381"/>
                    </a:lnTo>
                    <a:close/>
                    <a:moveTo>
                      <a:pt x="1049" y="0"/>
                    </a:moveTo>
                    <a:cubicBezTo>
                      <a:pt x="477" y="0"/>
                      <a:pt x="1" y="476"/>
                      <a:pt x="1" y="1048"/>
                    </a:cubicBezTo>
                    <a:lnTo>
                      <a:pt x="1" y="4406"/>
                    </a:lnTo>
                    <a:lnTo>
                      <a:pt x="1811" y="3501"/>
                    </a:lnTo>
                    <a:lnTo>
                      <a:pt x="3835" y="3501"/>
                    </a:lnTo>
                    <a:cubicBezTo>
                      <a:pt x="4407" y="3501"/>
                      <a:pt x="4883" y="3024"/>
                      <a:pt x="4883" y="2453"/>
                    </a:cubicBezTo>
                    <a:lnTo>
                      <a:pt x="4883" y="1048"/>
                    </a:lnTo>
                    <a:cubicBezTo>
                      <a:pt x="4883" y="476"/>
                      <a:pt x="4407" y="0"/>
                      <a:pt x="3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1"/>
              <p:cNvSpPr/>
              <p:nvPr/>
            </p:nvSpPr>
            <p:spPr>
              <a:xfrm>
                <a:off x="3390197" y="3904548"/>
                <a:ext cx="163288" cy="147337"/>
              </a:xfrm>
              <a:custGeom>
                <a:rect b="b" l="l" r="r" t="t"/>
                <a:pathLst>
                  <a:path extrusionOk="0" h="4406" w="4883">
                    <a:moveTo>
                      <a:pt x="3477" y="1429"/>
                    </a:moveTo>
                    <a:lnTo>
                      <a:pt x="3477" y="2120"/>
                    </a:lnTo>
                    <a:lnTo>
                      <a:pt x="1405" y="2120"/>
                    </a:lnTo>
                    <a:lnTo>
                      <a:pt x="1405" y="1429"/>
                    </a:lnTo>
                    <a:close/>
                    <a:moveTo>
                      <a:pt x="1048" y="0"/>
                    </a:moveTo>
                    <a:cubicBezTo>
                      <a:pt x="476" y="0"/>
                      <a:pt x="0" y="476"/>
                      <a:pt x="0" y="1048"/>
                    </a:cubicBezTo>
                    <a:lnTo>
                      <a:pt x="0" y="2453"/>
                    </a:lnTo>
                    <a:cubicBezTo>
                      <a:pt x="0" y="3001"/>
                      <a:pt x="476" y="3477"/>
                      <a:pt x="1048" y="3477"/>
                    </a:cubicBezTo>
                    <a:lnTo>
                      <a:pt x="3025" y="3477"/>
                    </a:lnTo>
                    <a:lnTo>
                      <a:pt x="4858" y="4406"/>
                    </a:lnTo>
                    <a:lnTo>
                      <a:pt x="4858" y="1048"/>
                    </a:lnTo>
                    <a:cubicBezTo>
                      <a:pt x="4882" y="476"/>
                      <a:pt x="4406" y="0"/>
                      <a:pt x="38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1"/>
              <p:cNvSpPr/>
              <p:nvPr/>
            </p:nvSpPr>
            <p:spPr>
              <a:xfrm>
                <a:off x="3319304" y="4000086"/>
                <a:ext cx="70124" cy="47017"/>
              </a:xfrm>
              <a:custGeom>
                <a:rect b="b" l="l" r="r" t="t"/>
                <a:pathLst>
                  <a:path extrusionOk="0" h="1406" w="2097">
                    <a:moveTo>
                      <a:pt x="1049" y="1"/>
                    </a:moveTo>
                    <a:cubicBezTo>
                      <a:pt x="477" y="1"/>
                      <a:pt x="1" y="477"/>
                      <a:pt x="1" y="1049"/>
                    </a:cubicBezTo>
                    <a:lnTo>
                      <a:pt x="1" y="1406"/>
                    </a:lnTo>
                    <a:lnTo>
                      <a:pt x="691" y="1406"/>
                    </a:lnTo>
                    <a:lnTo>
                      <a:pt x="691" y="1049"/>
                    </a:lnTo>
                    <a:cubicBezTo>
                      <a:pt x="691" y="834"/>
                      <a:pt x="834" y="692"/>
                      <a:pt x="1049" y="692"/>
                    </a:cubicBezTo>
                    <a:cubicBezTo>
                      <a:pt x="1263" y="692"/>
                      <a:pt x="1406" y="834"/>
                      <a:pt x="1406" y="1049"/>
                    </a:cubicBezTo>
                    <a:lnTo>
                      <a:pt x="1406" y="1406"/>
                    </a:lnTo>
                    <a:lnTo>
                      <a:pt x="2096" y="1406"/>
                    </a:lnTo>
                    <a:lnTo>
                      <a:pt x="2096" y="1049"/>
                    </a:lnTo>
                    <a:cubicBezTo>
                      <a:pt x="2096" y="453"/>
                      <a:pt x="1644" y="1"/>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1"/>
              <p:cNvSpPr/>
              <p:nvPr/>
            </p:nvSpPr>
            <p:spPr>
              <a:xfrm>
                <a:off x="3273926" y="4044695"/>
                <a:ext cx="163288" cy="118679"/>
              </a:xfrm>
              <a:custGeom>
                <a:rect b="b" l="l" r="r" t="t"/>
                <a:pathLst>
                  <a:path extrusionOk="0" h="3549" w="4883">
                    <a:moveTo>
                      <a:pt x="0" y="1"/>
                    </a:moveTo>
                    <a:lnTo>
                      <a:pt x="0" y="3549"/>
                    </a:lnTo>
                    <a:lnTo>
                      <a:pt x="4882" y="3549"/>
                    </a:lnTo>
                    <a:lnTo>
                      <a:pt x="4882" y="72"/>
                    </a:lnTo>
                    <a:lnTo>
                      <a:pt x="3477" y="72"/>
                    </a:lnTo>
                    <a:lnTo>
                      <a:pt x="3477" y="1477"/>
                    </a:lnTo>
                    <a:lnTo>
                      <a:pt x="2763" y="1477"/>
                    </a:lnTo>
                    <a:lnTo>
                      <a:pt x="2763" y="1429"/>
                    </a:lnTo>
                    <a:lnTo>
                      <a:pt x="2763" y="48"/>
                    </a:lnTo>
                    <a:lnTo>
                      <a:pt x="2072" y="48"/>
                    </a:lnTo>
                    <a:lnTo>
                      <a:pt x="2072" y="1429"/>
                    </a:lnTo>
                    <a:lnTo>
                      <a:pt x="1381" y="1429"/>
                    </a:lnTo>
                    <a:lnTo>
                      <a:pt x="1381" y="4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9" name="Google Shape;1119;p41"/>
          <p:cNvGrpSpPr/>
          <p:nvPr/>
        </p:nvGrpSpPr>
        <p:grpSpPr>
          <a:xfrm>
            <a:off x="1338925" y="3190925"/>
            <a:ext cx="544200" cy="544200"/>
            <a:chOff x="1338925" y="3190925"/>
            <a:chExt cx="544200" cy="544200"/>
          </a:xfrm>
        </p:grpSpPr>
        <p:sp>
          <p:nvSpPr>
            <p:cNvPr id="1120" name="Google Shape;1120;p41"/>
            <p:cNvSpPr/>
            <p:nvPr/>
          </p:nvSpPr>
          <p:spPr>
            <a:xfrm>
              <a:off x="1338925" y="31909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1" name="Google Shape;1121;p41"/>
            <p:cNvGrpSpPr/>
            <p:nvPr/>
          </p:nvGrpSpPr>
          <p:grpSpPr>
            <a:xfrm>
              <a:off x="1402116" y="3269046"/>
              <a:ext cx="398204" cy="399809"/>
              <a:chOff x="8024178" y="3903746"/>
              <a:chExt cx="398204" cy="399809"/>
            </a:xfrm>
          </p:grpSpPr>
          <p:sp>
            <p:nvSpPr>
              <p:cNvPr id="1122" name="Google Shape;1122;p41"/>
              <p:cNvSpPr/>
              <p:nvPr/>
            </p:nvSpPr>
            <p:spPr>
              <a:xfrm>
                <a:off x="8092664" y="3903746"/>
                <a:ext cx="164090" cy="70960"/>
              </a:xfrm>
              <a:custGeom>
                <a:rect b="b" l="l" r="r" t="t"/>
                <a:pathLst>
                  <a:path extrusionOk="0" h="2122" w="4907">
                    <a:moveTo>
                      <a:pt x="1739" y="0"/>
                    </a:moveTo>
                    <a:cubicBezTo>
                      <a:pt x="787" y="0"/>
                      <a:pt x="1" y="762"/>
                      <a:pt x="1" y="1763"/>
                    </a:cubicBezTo>
                    <a:lnTo>
                      <a:pt x="1" y="2120"/>
                    </a:lnTo>
                    <a:lnTo>
                      <a:pt x="1406" y="2120"/>
                    </a:lnTo>
                    <a:cubicBezTo>
                      <a:pt x="1420" y="2121"/>
                      <a:pt x="1435" y="2121"/>
                      <a:pt x="1449" y="2121"/>
                    </a:cubicBezTo>
                    <a:cubicBezTo>
                      <a:pt x="1855" y="2121"/>
                      <a:pt x="2144" y="1797"/>
                      <a:pt x="2144" y="1429"/>
                    </a:cubicBezTo>
                    <a:lnTo>
                      <a:pt x="2811" y="1429"/>
                    </a:lnTo>
                    <a:cubicBezTo>
                      <a:pt x="2811" y="1810"/>
                      <a:pt x="3144" y="2120"/>
                      <a:pt x="3501" y="2120"/>
                    </a:cubicBezTo>
                    <a:lnTo>
                      <a:pt x="4906" y="2120"/>
                    </a:lnTo>
                    <a:lnTo>
                      <a:pt x="4906" y="1763"/>
                    </a:lnTo>
                    <a:cubicBezTo>
                      <a:pt x="4906" y="810"/>
                      <a:pt x="4121" y="0"/>
                      <a:pt x="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1"/>
              <p:cNvSpPr/>
              <p:nvPr/>
            </p:nvSpPr>
            <p:spPr>
              <a:xfrm>
                <a:off x="8094269" y="3982564"/>
                <a:ext cx="163288" cy="133024"/>
              </a:xfrm>
              <a:custGeom>
                <a:rect b="b" l="l" r="r" t="t"/>
                <a:pathLst>
                  <a:path extrusionOk="0" h="3978" w="4883">
                    <a:moveTo>
                      <a:pt x="2453" y="1"/>
                    </a:moveTo>
                    <a:cubicBezTo>
                      <a:pt x="2191" y="287"/>
                      <a:pt x="1834" y="477"/>
                      <a:pt x="1405" y="477"/>
                    </a:cubicBezTo>
                    <a:lnTo>
                      <a:pt x="0" y="477"/>
                    </a:lnTo>
                    <a:lnTo>
                      <a:pt x="0" y="2216"/>
                    </a:lnTo>
                    <a:cubicBezTo>
                      <a:pt x="0" y="3168"/>
                      <a:pt x="786" y="3978"/>
                      <a:pt x="1763" y="3978"/>
                    </a:cubicBezTo>
                    <a:lnTo>
                      <a:pt x="3168" y="3978"/>
                    </a:lnTo>
                    <a:cubicBezTo>
                      <a:pt x="4120" y="3954"/>
                      <a:pt x="4882" y="3168"/>
                      <a:pt x="4882" y="2216"/>
                    </a:cubicBezTo>
                    <a:lnTo>
                      <a:pt x="4882" y="477"/>
                    </a:lnTo>
                    <a:lnTo>
                      <a:pt x="3501" y="477"/>
                    </a:lnTo>
                    <a:cubicBezTo>
                      <a:pt x="3072" y="477"/>
                      <a:pt x="2691" y="287"/>
                      <a:pt x="2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1"/>
              <p:cNvSpPr/>
              <p:nvPr/>
            </p:nvSpPr>
            <p:spPr>
              <a:xfrm>
                <a:off x="8121355" y="4137859"/>
                <a:ext cx="107510" cy="79688"/>
              </a:xfrm>
              <a:custGeom>
                <a:rect b="b" l="l" r="r" t="t"/>
                <a:pathLst>
                  <a:path extrusionOk="0" h="2383" w="3215">
                    <a:moveTo>
                      <a:pt x="572" y="1"/>
                    </a:moveTo>
                    <a:lnTo>
                      <a:pt x="572" y="763"/>
                    </a:lnTo>
                    <a:lnTo>
                      <a:pt x="0" y="763"/>
                    </a:lnTo>
                    <a:lnTo>
                      <a:pt x="1596" y="2382"/>
                    </a:lnTo>
                    <a:lnTo>
                      <a:pt x="3215" y="763"/>
                    </a:lnTo>
                    <a:lnTo>
                      <a:pt x="2691" y="763"/>
                    </a:lnTo>
                    <a:lnTo>
                      <a:pt x="2691" y="1"/>
                    </a:lnTo>
                    <a:cubicBezTo>
                      <a:pt x="2572" y="1"/>
                      <a:pt x="2453" y="25"/>
                      <a:pt x="2334" y="25"/>
                    </a:cubicBezTo>
                    <a:lnTo>
                      <a:pt x="929" y="25"/>
                    </a:lnTo>
                    <a:cubicBezTo>
                      <a:pt x="810" y="25"/>
                      <a:pt x="691" y="1"/>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8024178" y="4163340"/>
                <a:ext cx="211073" cy="140214"/>
              </a:xfrm>
              <a:custGeom>
                <a:rect b="b" l="l" r="r" t="t"/>
                <a:pathLst>
                  <a:path extrusionOk="0" h="4193" w="6312">
                    <a:moveTo>
                      <a:pt x="6264" y="834"/>
                    </a:moveTo>
                    <a:lnTo>
                      <a:pt x="6264" y="882"/>
                    </a:lnTo>
                    <a:lnTo>
                      <a:pt x="6311" y="834"/>
                    </a:lnTo>
                    <a:close/>
                    <a:moveTo>
                      <a:pt x="1739" y="1"/>
                    </a:moveTo>
                    <a:cubicBezTo>
                      <a:pt x="787" y="1"/>
                      <a:pt x="1" y="787"/>
                      <a:pt x="1" y="1763"/>
                    </a:cubicBezTo>
                    <a:lnTo>
                      <a:pt x="1" y="4192"/>
                    </a:lnTo>
                    <a:lnTo>
                      <a:pt x="6264" y="4192"/>
                    </a:lnTo>
                    <a:lnTo>
                      <a:pt x="6264" y="882"/>
                    </a:lnTo>
                    <a:lnTo>
                      <a:pt x="4549" y="2597"/>
                    </a:lnTo>
                    <a:lnTo>
                      <a:pt x="1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1"/>
              <p:cNvSpPr/>
              <p:nvPr/>
            </p:nvSpPr>
            <p:spPr>
              <a:xfrm>
                <a:off x="8257523" y="4210324"/>
                <a:ext cx="164859" cy="92428"/>
              </a:xfrm>
              <a:custGeom>
                <a:rect b="b" l="l" r="r" t="t"/>
                <a:pathLst>
                  <a:path extrusionOk="0" h="2764" w="4930">
                    <a:moveTo>
                      <a:pt x="0" y="1"/>
                    </a:moveTo>
                    <a:lnTo>
                      <a:pt x="0" y="2763"/>
                    </a:lnTo>
                    <a:lnTo>
                      <a:pt x="4930" y="2763"/>
                    </a:lnTo>
                    <a:lnTo>
                      <a:pt x="4930" y="1716"/>
                    </a:lnTo>
                    <a:lnTo>
                      <a:pt x="2787" y="1716"/>
                    </a:lnTo>
                    <a:lnTo>
                      <a:pt x="2787" y="1049"/>
                    </a:lnTo>
                    <a:lnTo>
                      <a:pt x="4930" y="1049"/>
                    </a:lnTo>
                    <a:lnTo>
                      <a:pt x="49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p:cNvSpPr/>
              <p:nvPr/>
            </p:nvSpPr>
            <p:spPr>
              <a:xfrm>
                <a:off x="8287786" y="4134682"/>
                <a:ext cx="103564" cy="51799"/>
              </a:xfrm>
              <a:custGeom>
                <a:rect b="b" l="l" r="r" t="t"/>
                <a:pathLst>
                  <a:path extrusionOk="0" h="1549" w="3097">
                    <a:moveTo>
                      <a:pt x="1548" y="1"/>
                    </a:moveTo>
                    <a:lnTo>
                      <a:pt x="0" y="1548"/>
                    </a:lnTo>
                    <a:lnTo>
                      <a:pt x="3096" y="1548"/>
                    </a:lnTo>
                    <a:lnTo>
                      <a:pt x="1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8" name="Google Shape;1128;p41"/>
          <p:cNvGrpSpPr/>
          <p:nvPr/>
        </p:nvGrpSpPr>
        <p:grpSpPr>
          <a:xfrm>
            <a:off x="5266725" y="1356475"/>
            <a:ext cx="544200" cy="544200"/>
            <a:chOff x="5266725" y="1356475"/>
            <a:chExt cx="544200" cy="544200"/>
          </a:xfrm>
        </p:grpSpPr>
        <p:sp>
          <p:nvSpPr>
            <p:cNvPr id="1129" name="Google Shape;1129;p41"/>
            <p:cNvSpPr/>
            <p:nvPr/>
          </p:nvSpPr>
          <p:spPr>
            <a:xfrm>
              <a:off x="5266725" y="13564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41"/>
            <p:cNvGrpSpPr/>
            <p:nvPr/>
          </p:nvGrpSpPr>
          <p:grpSpPr>
            <a:xfrm>
              <a:off x="5336217" y="1433420"/>
              <a:ext cx="396632" cy="397033"/>
              <a:chOff x="4779830" y="2662620"/>
              <a:chExt cx="396632" cy="397033"/>
            </a:xfrm>
          </p:grpSpPr>
          <p:sp>
            <p:nvSpPr>
              <p:cNvPr id="1131" name="Google Shape;1131;p41"/>
              <p:cNvSpPr/>
              <p:nvPr/>
            </p:nvSpPr>
            <p:spPr>
              <a:xfrm>
                <a:off x="4779830" y="2733914"/>
                <a:ext cx="396632" cy="139378"/>
              </a:xfrm>
              <a:custGeom>
                <a:rect b="b" l="l" r="r" t="t"/>
                <a:pathLst>
                  <a:path extrusionOk="0" h="4168" w="11861">
                    <a:moveTo>
                      <a:pt x="2477" y="0"/>
                    </a:moveTo>
                    <a:cubicBezTo>
                      <a:pt x="1906" y="0"/>
                      <a:pt x="1429" y="476"/>
                      <a:pt x="1429" y="1048"/>
                    </a:cubicBezTo>
                    <a:cubicBezTo>
                      <a:pt x="1429" y="1596"/>
                      <a:pt x="1906" y="2072"/>
                      <a:pt x="2477" y="2072"/>
                    </a:cubicBezTo>
                    <a:cubicBezTo>
                      <a:pt x="2620" y="2072"/>
                      <a:pt x="2763" y="2048"/>
                      <a:pt x="2906" y="1977"/>
                    </a:cubicBezTo>
                    <a:lnTo>
                      <a:pt x="3715" y="2763"/>
                    </a:lnTo>
                    <a:lnTo>
                      <a:pt x="0" y="2763"/>
                    </a:lnTo>
                    <a:lnTo>
                      <a:pt x="0" y="4168"/>
                    </a:lnTo>
                    <a:lnTo>
                      <a:pt x="11860" y="4168"/>
                    </a:lnTo>
                    <a:lnTo>
                      <a:pt x="11860" y="2763"/>
                    </a:lnTo>
                    <a:lnTo>
                      <a:pt x="8145" y="2763"/>
                    </a:lnTo>
                    <a:lnTo>
                      <a:pt x="8955" y="1977"/>
                    </a:lnTo>
                    <a:cubicBezTo>
                      <a:pt x="9098" y="2024"/>
                      <a:pt x="9264" y="2072"/>
                      <a:pt x="9407" y="2072"/>
                    </a:cubicBezTo>
                    <a:cubicBezTo>
                      <a:pt x="9955" y="2072"/>
                      <a:pt x="10455" y="1596"/>
                      <a:pt x="10455" y="1048"/>
                    </a:cubicBezTo>
                    <a:cubicBezTo>
                      <a:pt x="10455" y="476"/>
                      <a:pt x="9955" y="0"/>
                      <a:pt x="9407" y="0"/>
                    </a:cubicBezTo>
                    <a:cubicBezTo>
                      <a:pt x="8836" y="0"/>
                      <a:pt x="8359" y="476"/>
                      <a:pt x="8359" y="1048"/>
                    </a:cubicBezTo>
                    <a:cubicBezTo>
                      <a:pt x="8359" y="1191"/>
                      <a:pt x="8383" y="1334"/>
                      <a:pt x="8478" y="1477"/>
                    </a:cubicBezTo>
                    <a:lnTo>
                      <a:pt x="7192" y="2763"/>
                    </a:lnTo>
                    <a:lnTo>
                      <a:pt x="4668" y="2763"/>
                    </a:lnTo>
                    <a:lnTo>
                      <a:pt x="3382" y="1477"/>
                    </a:lnTo>
                    <a:cubicBezTo>
                      <a:pt x="3454" y="1334"/>
                      <a:pt x="3501" y="1191"/>
                      <a:pt x="3501" y="1048"/>
                    </a:cubicBezTo>
                    <a:cubicBezTo>
                      <a:pt x="3501" y="476"/>
                      <a:pt x="3025" y="0"/>
                      <a:pt x="2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1"/>
              <p:cNvSpPr/>
              <p:nvPr/>
            </p:nvSpPr>
            <p:spPr>
              <a:xfrm>
                <a:off x="4826813" y="2896366"/>
                <a:ext cx="302632" cy="163288"/>
              </a:xfrm>
              <a:custGeom>
                <a:rect b="b" l="l" r="r" t="t"/>
                <a:pathLst>
                  <a:path extrusionOk="0" h="4883" w="9050">
                    <a:moveTo>
                      <a:pt x="2763" y="1048"/>
                    </a:moveTo>
                    <a:lnTo>
                      <a:pt x="2763" y="3834"/>
                    </a:lnTo>
                    <a:lnTo>
                      <a:pt x="2072" y="3834"/>
                    </a:lnTo>
                    <a:lnTo>
                      <a:pt x="2072" y="1048"/>
                    </a:lnTo>
                    <a:close/>
                    <a:moveTo>
                      <a:pt x="4835" y="1048"/>
                    </a:moveTo>
                    <a:lnTo>
                      <a:pt x="4835" y="3834"/>
                    </a:lnTo>
                    <a:lnTo>
                      <a:pt x="4168" y="3834"/>
                    </a:lnTo>
                    <a:lnTo>
                      <a:pt x="4168" y="1048"/>
                    </a:lnTo>
                    <a:close/>
                    <a:moveTo>
                      <a:pt x="6931" y="1048"/>
                    </a:moveTo>
                    <a:lnTo>
                      <a:pt x="6931" y="3834"/>
                    </a:lnTo>
                    <a:lnTo>
                      <a:pt x="6240" y="3834"/>
                    </a:lnTo>
                    <a:lnTo>
                      <a:pt x="6240" y="1048"/>
                    </a:lnTo>
                    <a:close/>
                    <a:moveTo>
                      <a:pt x="0" y="0"/>
                    </a:moveTo>
                    <a:lnTo>
                      <a:pt x="0" y="3834"/>
                    </a:lnTo>
                    <a:cubicBezTo>
                      <a:pt x="0" y="4406"/>
                      <a:pt x="477" y="4882"/>
                      <a:pt x="1025" y="4882"/>
                    </a:cubicBezTo>
                    <a:lnTo>
                      <a:pt x="8002" y="4882"/>
                    </a:lnTo>
                    <a:cubicBezTo>
                      <a:pt x="8550" y="4882"/>
                      <a:pt x="9050" y="4406"/>
                      <a:pt x="9050" y="3834"/>
                    </a:cubicBezTo>
                    <a:lnTo>
                      <a:pt x="90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1"/>
              <p:cNvSpPr/>
              <p:nvPr/>
            </p:nvSpPr>
            <p:spPr>
              <a:xfrm>
                <a:off x="4894495" y="2662620"/>
                <a:ext cx="167267" cy="145364"/>
              </a:xfrm>
              <a:custGeom>
                <a:rect b="b" l="l" r="r" t="t"/>
                <a:pathLst>
                  <a:path extrusionOk="0" h="4347" w="5002">
                    <a:moveTo>
                      <a:pt x="1513" y="1"/>
                    </a:moveTo>
                    <a:cubicBezTo>
                      <a:pt x="1156" y="1"/>
                      <a:pt x="799" y="132"/>
                      <a:pt x="525" y="394"/>
                    </a:cubicBezTo>
                    <a:cubicBezTo>
                      <a:pt x="1" y="941"/>
                      <a:pt x="1" y="1822"/>
                      <a:pt x="525" y="2370"/>
                    </a:cubicBezTo>
                    <a:lnTo>
                      <a:pt x="2501" y="4347"/>
                    </a:lnTo>
                    <a:lnTo>
                      <a:pt x="4454" y="2370"/>
                    </a:lnTo>
                    <a:cubicBezTo>
                      <a:pt x="5002" y="1822"/>
                      <a:pt x="5002" y="941"/>
                      <a:pt x="4454" y="394"/>
                    </a:cubicBezTo>
                    <a:cubicBezTo>
                      <a:pt x="4192" y="132"/>
                      <a:pt x="3835" y="1"/>
                      <a:pt x="3478" y="1"/>
                    </a:cubicBezTo>
                    <a:cubicBezTo>
                      <a:pt x="3120" y="1"/>
                      <a:pt x="2763" y="132"/>
                      <a:pt x="2501" y="394"/>
                    </a:cubicBezTo>
                    <a:cubicBezTo>
                      <a:pt x="2227" y="132"/>
                      <a:pt x="1870" y="1"/>
                      <a:pt x="1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4" name="Google Shape;1134;p41"/>
          <p:cNvGrpSpPr/>
          <p:nvPr/>
        </p:nvGrpSpPr>
        <p:grpSpPr>
          <a:xfrm>
            <a:off x="7230625" y="3190925"/>
            <a:ext cx="544200" cy="544200"/>
            <a:chOff x="7230625" y="3190925"/>
            <a:chExt cx="544200" cy="544200"/>
          </a:xfrm>
        </p:grpSpPr>
        <p:sp>
          <p:nvSpPr>
            <p:cNvPr id="1135" name="Google Shape;1135;p41"/>
            <p:cNvSpPr/>
            <p:nvPr/>
          </p:nvSpPr>
          <p:spPr>
            <a:xfrm>
              <a:off x="7230625" y="31909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41"/>
            <p:cNvGrpSpPr/>
            <p:nvPr/>
          </p:nvGrpSpPr>
          <p:grpSpPr>
            <a:xfrm>
              <a:off x="7296967" y="3265897"/>
              <a:ext cx="397401" cy="399006"/>
              <a:chOff x="6402004" y="2660647"/>
              <a:chExt cx="397401" cy="399006"/>
            </a:xfrm>
          </p:grpSpPr>
          <p:sp>
            <p:nvSpPr>
              <p:cNvPr id="1137" name="Google Shape;1137;p41"/>
              <p:cNvSpPr/>
              <p:nvPr/>
            </p:nvSpPr>
            <p:spPr>
              <a:xfrm>
                <a:off x="6495970" y="2802399"/>
                <a:ext cx="47017" cy="70090"/>
              </a:xfrm>
              <a:custGeom>
                <a:rect b="b" l="l" r="r" t="t"/>
                <a:pathLst>
                  <a:path extrusionOk="0" h="2096" w="1406">
                    <a:moveTo>
                      <a:pt x="1" y="0"/>
                    </a:moveTo>
                    <a:lnTo>
                      <a:pt x="1" y="2096"/>
                    </a:lnTo>
                    <a:lnTo>
                      <a:pt x="1406" y="2096"/>
                    </a:lnTo>
                    <a:lnTo>
                      <a:pt x="1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6564456" y="2756185"/>
                <a:ext cx="90823" cy="116304"/>
              </a:xfrm>
              <a:custGeom>
                <a:rect b="b" l="l" r="r" t="t"/>
                <a:pathLst>
                  <a:path extrusionOk="0" h="3478" w="2716">
                    <a:moveTo>
                      <a:pt x="691" y="1"/>
                    </a:moveTo>
                    <a:lnTo>
                      <a:pt x="691" y="1382"/>
                    </a:lnTo>
                    <a:lnTo>
                      <a:pt x="1" y="1382"/>
                    </a:lnTo>
                    <a:lnTo>
                      <a:pt x="1" y="3478"/>
                    </a:lnTo>
                    <a:lnTo>
                      <a:pt x="2168" y="3478"/>
                    </a:lnTo>
                    <a:lnTo>
                      <a:pt x="2716" y="1382"/>
                    </a:lnTo>
                    <a:lnTo>
                      <a:pt x="1406" y="1382"/>
                    </a:lnTo>
                    <a:lnTo>
                      <a:pt x="1406" y="358"/>
                    </a:lnTo>
                    <a:cubicBezTo>
                      <a:pt x="1406" y="168"/>
                      <a:pt x="1263" y="1"/>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6402004" y="2660647"/>
                <a:ext cx="352023" cy="351220"/>
              </a:xfrm>
              <a:custGeom>
                <a:rect b="b" l="l" r="r" t="t"/>
                <a:pathLst>
                  <a:path extrusionOk="0" h="10503" w="10527">
                    <a:moveTo>
                      <a:pt x="5954" y="2143"/>
                    </a:moveTo>
                    <a:cubicBezTo>
                      <a:pt x="6526" y="2143"/>
                      <a:pt x="7002" y="2620"/>
                      <a:pt x="7002" y="3167"/>
                    </a:cubicBezTo>
                    <a:lnTo>
                      <a:pt x="7002" y="3525"/>
                    </a:lnTo>
                    <a:lnTo>
                      <a:pt x="8502" y="3525"/>
                    </a:lnTo>
                    <a:lnTo>
                      <a:pt x="7621" y="7025"/>
                    </a:lnTo>
                    <a:lnTo>
                      <a:pt x="2120" y="7025"/>
                    </a:lnTo>
                    <a:lnTo>
                      <a:pt x="2120" y="3525"/>
                    </a:lnTo>
                    <a:lnTo>
                      <a:pt x="4930" y="3525"/>
                    </a:lnTo>
                    <a:lnTo>
                      <a:pt x="4930" y="2143"/>
                    </a:lnTo>
                    <a:close/>
                    <a:moveTo>
                      <a:pt x="5287" y="0"/>
                    </a:moveTo>
                    <a:cubicBezTo>
                      <a:pt x="2430" y="0"/>
                      <a:pt x="48" y="2191"/>
                      <a:pt x="48" y="4906"/>
                    </a:cubicBezTo>
                    <a:cubicBezTo>
                      <a:pt x="1" y="6478"/>
                      <a:pt x="786" y="7907"/>
                      <a:pt x="2120" y="8835"/>
                    </a:cubicBezTo>
                    <a:lnTo>
                      <a:pt x="2120" y="10502"/>
                    </a:lnTo>
                    <a:lnTo>
                      <a:pt x="2477" y="10502"/>
                    </a:lnTo>
                    <a:cubicBezTo>
                      <a:pt x="3096" y="10502"/>
                      <a:pt x="3668" y="10169"/>
                      <a:pt x="3978" y="9645"/>
                    </a:cubicBezTo>
                    <a:cubicBezTo>
                      <a:pt x="4406" y="9764"/>
                      <a:pt x="4859" y="9788"/>
                      <a:pt x="5287" y="9788"/>
                    </a:cubicBezTo>
                    <a:cubicBezTo>
                      <a:pt x="6645" y="9788"/>
                      <a:pt x="10527" y="8811"/>
                      <a:pt x="10527" y="4906"/>
                    </a:cubicBezTo>
                    <a:cubicBezTo>
                      <a:pt x="10527" y="2215"/>
                      <a:pt x="8145" y="0"/>
                      <a:pt x="5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a:off x="6590739" y="2864497"/>
                <a:ext cx="208666" cy="195156"/>
              </a:xfrm>
              <a:custGeom>
                <a:rect b="b" l="l" r="r" t="t"/>
                <a:pathLst>
                  <a:path extrusionOk="0" h="5836" w="6240">
                    <a:moveTo>
                      <a:pt x="5406" y="1"/>
                    </a:moveTo>
                    <a:cubicBezTo>
                      <a:pt x="4883" y="2430"/>
                      <a:pt x="2644" y="4263"/>
                      <a:pt x="1" y="4406"/>
                    </a:cubicBezTo>
                    <a:cubicBezTo>
                      <a:pt x="667" y="4859"/>
                      <a:pt x="1501" y="5121"/>
                      <a:pt x="2406" y="5121"/>
                    </a:cubicBezTo>
                    <a:cubicBezTo>
                      <a:pt x="2620" y="5121"/>
                      <a:pt x="2858" y="5097"/>
                      <a:pt x="3049" y="5049"/>
                    </a:cubicBezTo>
                    <a:cubicBezTo>
                      <a:pt x="3382" y="5526"/>
                      <a:pt x="3882" y="5835"/>
                      <a:pt x="4478" y="5835"/>
                    </a:cubicBezTo>
                    <a:lnTo>
                      <a:pt x="4835" y="5835"/>
                    </a:lnTo>
                    <a:lnTo>
                      <a:pt x="4835" y="4382"/>
                    </a:lnTo>
                    <a:cubicBezTo>
                      <a:pt x="5740" y="3787"/>
                      <a:pt x="6240" y="2906"/>
                      <a:pt x="6240" y="1953"/>
                    </a:cubicBezTo>
                    <a:cubicBezTo>
                      <a:pt x="6240" y="1239"/>
                      <a:pt x="5954" y="572"/>
                      <a:pt x="5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1" name="Google Shape;1141;p41"/>
          <p:cNvGrpSpPr/>
          <p:nvPr/>
        </p:nvGrpSpPr>
        <p:grpSpPr>
          <a:xfrm>
            <a:off x="3302825" y="1356475"/>
            <a:ext cx="544200" cy="544200"/>
            <a:chOff x="3302825" y="1356475"/>
            <a:chExt cx="544200" cy="544200"/>
          </a:xfrm>
        </p:grpSpPr>
        <p:sp>
          <p:nvSpPr>
            <p:cNvPr id="1142" name="Google Shape;1142;p41"/>
            <p:cNvSpPr/>
            <p:nvPr/>
          </p:nvSpPr>
          <p:spPr>
            <a:xfrm>
              <a:off x="3302825" y="13564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41"/>
            <p:cNvGrpSpPr/>
            <p:nvPr/>
          </p:nvGrpSpPr>
          <p:grpSpPr>
            <a:xfrm>
              <a:off x="3374234" y="1431043"/>
              <a:ext cx="397434" cy="397434"/>
              <a:chOff x="2343759" y="2040268"/>
              <a:chExt cx="397434" cy="397434"/>
            </a:xfrm>
          </p:grpSpPr>
          <p:sp>
            <p:nvSpPr>
              <p:cNvPr id="1144" name="Google Shape;1144;p41"/>
              <p:cNvSpPr/>
              <p:nvPr/>
            </p:nvSpPr>
            <p:spPr>
              <a:xfrm>
                <a:off x="2415454" y="2133466"/>
                <a:ext cx="258056" cy="93197"/>
              </a:xfrm>
              <a:custGeom>
                <a:rect b="b" l="l" r="r" t="t"/>
                <a:pathLst>
                  <a:path extrusionOk="0" h="2787" w="7717">
                    <a:moveTo>
                      <a:pt x="0" y="0"/>
                    </a:moveTo>
                    <a:lnTo>
                      <a:pt x="0" y="2096"/>
                    </a:lnTo>
                    <a:lnTo>
                      <a:pt x="1405" y="2096"/>
                    </a:lnTo>
                    <a:lnTo>
                      <a:pt x="1405" y="2786"/>
                    </a:lnTo>
                    <a:lnTo>
                      <a:pt x="1667" y="2786"/>
                    </a:lnTo>
                    <a:cubicBezTo>
                      <a:pt x="2167" y="2334"/>
                      <a:pt x="2834" y="2096"/>
                      <a:pt x="3501" y="2096"/>
                    </a:cubicBezTo>
                    <a:lnTo>
                      <a:pt x="4192" y="2096"/>
                    </a:lnTo>
                    <a:cubicBezTo>
                      <a:pt x="4882" y="2096"/>
                      <a:pt x="5525" y="2334"/>
                      <a:pt x="6049" y="2786"/>
                    </a:cubicBezTo>
                    <a:lnTo>
                      <a:pt x="6311" y="2786"/>
                    </a:lnTo>
                    <a:lnTo>
                      <a:pt x="6311" y="2096"/>
                    </a:lnTo>
                    <a:lnTo>
                      <a:pt x="7716" y="2096"/>
                    </a:lnTo>
                    <a:lnTo>
                      <a:pt x="7716" y="0"/>
                    </a:lnTo>
                    <a:lnTo>
                      <a:pt x="5620" y="0"/>
                    </a:lnTo>
                    <a:lnTo>
                      <a:pt x="5620" y="1405"/>
                    </a:lnTo>
                    <a:lnTo>
                      <a:pt x="4858" y="1405"/>
                    </a:lnTo>
                    <a:lnTo>
                      <a:pt x="4858" y="0"/>
                    </a:lnTo>
                    <a:lnTo>
                      <a:pt x="2763" y="0"/>
                    </a:lnTo>
                    <a:lnTo>
                      <a:pt x="2763" y="1405"/>
                    </a:lnTo>
                    <a:lnTo>
                      <a:pt x="2096" y="1405"/>
                    </a:lnTo>
                    <a:lnTo>
                      <a:pt x="2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1"/>
              <p:cNvSpPr/>
              <p:nvPr/>
            </p:nvSpPr>
            <p:spPr>
              <a:xfrm>
                <a:off x="2483940" y="2040268"/>
                <a:ext cx="117876" cy="94802"/>
              </a:xfrm>
              <a:custGeom>
                <a:rect b="b" l="l" r="r" t="t"/>
                <a:pathLst>
                  <a:path extrusionOk="0" h="2835" w="3525">
                    <a:moveTo>
                      <a:pt x="1763" y="1"/>
                    </a:moveTo>
                    <a:cubicBezTo>
                      <a:pt x="810" y="1"/>
                      <a:pt x="0" y="763"/>
                      <a:pt x="0" y="1763"/>
                    </a:cubicBezTo>
                    <a:lnTo>
                      <a:pt x="0" y="2835"/>
                    </a:lnTo>
                    <a:lnTo>
                      <a:pt x="691" y="2835"/>
                    </a:lnTo>
                    <a:lnTo>
                      <a:pt x="691" y="1763"/>
                    </a:lnTo>
                    <a:cubicBezTo>
                      <a:pt x="691" y="1191"/>
                      <a:pt x="1167" y="715"/>
                      <a:pt x="1739" y="715"/>
                    </a:cubicBezTo>
                    <a:cubicBezTo>
                      <a:pt x="2310" y="715"/>
                      <a:pt x="2787" y="1191"/>
                      <a:pt x="2787" y="1763"/>
                    </a:cubicBezTo>
                    <a:lnTo>
                      <a:pt x="2787" y="2835"/>
                    </a:lnTo>
                    <a:lnTo>
                      <a:pt x="3453" y="2835"/>
                    </a:lnTo>
                    <a:lnTo>
                      <a:pt x="3453" y="1763"/>
                    </a:lnTo>
                    <a:cubicBezTo>
                      <a:pt x="3525" y="763"/>
                      <a:pt x="2715" y="1"/>
                      <a:pt x="1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1"/>
              <p:cNvSpPr/>
              <p:nvPr/>
            </p:nvSpPr>
            <p:spPr>
              <a:xfrm>
                <a:off x="2343759" y="2227432"/>
                <a:ext cx="94033" cy="139378"/>
              </a:xfrm>
              <a:custGeom>
                <a:rect b="b" l="l" r="r" t="t"/>
                <a:pathLst>
                  <a:path extrusionOk="0" h="4168" w="2812">
                    <a:moveTo>
                      <a:pt x="1" y="0"/>
                    </a:moveTo>
                    <a:lnTo>
                      <a:pt x="1" y="4168"/>
                    </a:lnTo>
                    <a:lnTo>
                      <a:pt x="2811" y="4168"/>
                    </a:lnTo>
                    <a:lnTo>
                      <a:pt x="28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1"/>
              <p:cNvSpPr/>
              <p:nvPr/>
            </p:nvSpPr>
            <p:spPr>
              <a:xfrm>
                <a:off x="2647194" y="2227432"/>
                <a:ext cx="94000" cy="139378"/>
              </a:xfrm>
              <a:custGeom>
                <a:rect b="b" l="l" r="r" t="t"/>
                <a:pathLst>
                  <a:path extrusionOk="0" h="4168" w="2811">
                    <a:moveTo>
                      <a:pt x="0" y="0"/>
                    </a:moveTo>
                    <a:lnTo>
                      <a:pt x="0" y="4168"/>
                    </a:lnTo>
                    <a:lnTo>
                      <a:pt x="2810" y="4168"/>
                    </a:lnTo>
                    <a:lnTo>
                      <a:pt x="2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1"/>
              <p:cNvSpPr/>
              <p:nvPr/>
            </p:nvSpPr>
            <p:spPr>
              <a:xfrm>
                <a:off x="2531725" y="2227432"/>
                <a:ext cx="93197" cy="135399"/>
              </a:xfrm>
              <a:custGeom>
                <a:rect b="b" l="l" r="r" t="t"/>
                <a:pathLst>
                  <a:path extrusionOk="0" h="4049" w="2787">
                    <a:moveTo>
                      <a:pt x="0" y="0"/>
                    </a:moveTo>
                    <a:lnTo>
                      <a:pt x="0" y="1048"/>
                    </a:lnTo>
                    <a:cubicBezTo>
                      <a:pt x="0" y="1215"/>
                      <a:pt x="167" y="1405"/>
                      <a:pt x="357" y="1405"/>
                    </a:cubicBezTo>
                    <a:cubicBezTo>
                      <a:pt x="929" y="1405"/>
                      <a:pt x="1405" y="1881"/>
                      <a:pt x="1405" y="2429"/>
                    </a:cubicBezTo>
                    <a:lnTo>
                      <a:pt x="1405" y="4049"/>
                    </a:lnTo>
                    <a:cubicBezTo>
                      <a:pt x="1715" y="3930"/>
                      <a:pt x="2001" y="3739"/>
                      <a:pt x="2239" y="3477"/>
                    </a:cubicBezTo>
                    <a:lnTo>
                      <a:pt x="2786" y="3477"/>
                    </a:lnTo>
                    <a:lnTo>
                      <a:pt x="2786" y="691"/>
                    </a:lnTo>
                    <a:lnTo>
                      <a:pt x="2239" y="691"/>
                    </a:lnTo>
                    <a:cubicBezTo>
                      <a:pt x="1858" y="238"/>
                      <a:pt x="1286" y="0"/>
                      <a:pt x="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a:off x="2460832" y="2230609"/>
                <a:ext cx="93197" cy="136201"/>
              </a:xfrm>
              <a:custGeom>
                <a:rect b="b" l="l" r="r" t="t"/>
                <a:pathLst>
                  <a:path extrusionOk="0" h="4073" w="2787">
                    <a:moveTo>
                      <a:pt x="1382" y="0"/>
                    </a:moveTo>
                    <a:cubicBezTo>
                      <a:pt x="1096" y="143"/>
                      <a:pt x="787" y="358"/>
                      <a:pt x="548" y="596"/>
                    </a:cubicBezTo>
                    <a:lnTo>
                      <a:pt x="1" y="596"/>
                    </a:lnTo>
                    <a:lnTo>
                      <a:pt x="1" y="3382"/>
                    </a:lnTo>
                    <a:lnTo>
                      <a:pt x="548" y="3382"/>
                    </a:lnTo>
                    <a:cubicBezTo>
                      <a:pt x="929" y="3835"/>
                      <a:pt x="1501" y="4073"/>
                      <a:pt x="2096" y="4073"/>
                    </a:cubicBezTo>
                    <a:lnTo>
                      <a:pt x="2787" y="4073"/>
                    </a:lnTo>
                    <a:lnTo>
                      <a:pt x="2787" y="2310"/>
                    </a:lnTo>
                    <a:cubicBezTo>
                      <a:pt x="2787" y="2144"/>
                      <a:pt x="2644" y="1953"/>
                      <a:pt x="2430" y="1953"/>
                    </a:cubicBezTo>
                    <a:cubicBezTo>
                      <a:pt x="1858" y="1953"/>
                      <a:pt x="1382" y="1477"/>
                      <a:pt x="1382" y="905"/>
                    </a:cubicBez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1"/>
              <p:cNvSpPr/>
              <p:nvPr/>
            </p:nvSpPr>
            <p:spPr>
              <a:xfrm>
                <a:off x="2414652" y="2366776"/>
                <a:ext cx="255649" cy="70926"/>
              </a:xfrm>
              <a:custGeom>
                <a:rect b="b" l="l" r="r" t="t"/>
                <a:pathLst>
                  <a:path extrusionOk="0" h="2121" w="7645">
                    <a:moveTo>
                      <a:pt x="1405" y="1"/>
                    </a:moveTo>
                    <a:lnTo>
                      <a:pt x="1405" y="691"/>
                    </a:lnTo>
                    <a:lnTo>
                      <a:pt x="0" y="691"/>
                    </a:lnTo>
                    <a:lnTo>
                      <a:pt x="0" y="2120"/>
                    </a:lnTo>
                    <a:lnTo>
                      <a:pt x="7645" y="2120"/>
                    </a:lnTo>
                    <a:lnTo>
                      <a:pt x="7645" y="691"/>
                    </a:lnTo>
                    <a:lnTo>
                      <a:pt x="6240" y="691"/>
                    </a:lnTo>
                    <a:lnTo>
                      <a:pt x="6240" y="1"/>
                    </a:lnTo>
                    <a:lnTo>
                      <a:pt x="6049" y="1"/>
                    </a:lnTo>
                    <a:cubicBezTo>
                      <a:pt x="5525" y="453"/>
                      <a:pt x="4882" y="691"/>
                      <a:pt x="4192" y="691"/>
                    </a:cubicBezTo>
                    <a:lnTo>
                      <a:pt x="3501" y="691"/>
                    </a:lnTo>
                    <a:cubicBezTo>
                      <a:pt x="2834" y="691"/>
                      <a:pt x="2168" y="453"/>
                      <a:pt x="1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1" name="Google Shape;1151;p41"/>
          <p:cNvGrpSpPr/>
          <p:nvPr/>
        </p:nvGrpSpPr>
        <p:grpSpPr>
          <a:xfrm>
            <a:off x="1338925" y="1356475"/>
            <a:ext cx="544200" cy="544200"/>
            <a:chOff x="1338925" y="1356475"/>
            <a:chExt cx="544200" cy="544200"/>
          </a:xfrm>
        </p:grpSpPr>
        <p:sp>
          <p:nvSpPr>
            <p:cNvPr id="1152" name="Google Shape;1152;p41"/>
            <p:cNvSpPr/>
            <p:nvPr/>
          </p:nvSpPr>
          <p:spPr>
            <a:xfrm>
              <a:off x="1338925" y="13564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41"/>
            <p:cNvGrpSpPr/>
            <p:nvPr/>
          </p:nvGrpSpPr>
          <p:grpSpPr>
            <a:xfrm>
              <a:off x="1411508" y="1429068"/>
              <a:ext cx="398237" cy="398204"/>
              <a:chOff x="1532271" y="1418318"/>
              <a:chExt cx="398237" cy="398204"/>
            </a:xfrm>
          </p:grpSpPr>
          <p:sp>
            <p:nvSpPr>
              <p:cNvPr id="1154" name="Google Shape;1154;p41"/>
              <p:cNvSpPr/>
              <p:nvPr/>
            </p:nvSpPr>
            <p:spPr>
              <a:xfrm>
                <a:off x="1556180" y="1418318"/>
                <a:ext cx="70124" cy="69321"/>
              </a:xfrm>
              <a:custGeom>
                <a:rect b="b" l="l" r="r" t="t"/>
                <a:pathLst>
                  <a:path extrusionOk="0" h="2073" w="2097">
                    <a:moveTo>
                      <a:pt x="1048" y="1"/>
                    </a:moveTo>
                    <a:cubicBezTo>
                      <a:pt x="477" y="1"/>
                      <a:pt x="0" y="477"/>
                      <a:pt x="0" y="1025"/>
                    </a:cubicBezTo>
                    <a:cubicBezTo>
                      <a:pt x="0" y="1596"/>
                      <a:pt x="477" y="2073"/>
                      <a:pt x="1048" y="2073"/>
                    </a:cubicBezTo>
                    <a:cubicBezTo>
                      <a:pt x="1620" y="2073"/>
                      <a:pt x="2096" y="1596"/>
                      <a:pt x="2096" y="1025"/>
                    </a:cubicBezTo>
                    <a:cubicBezTo>
                      <a:pt x="2096" y="477"/>
                      <a:pt x="162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a:off x="1532271" y="1487605"/>
                <a:ext cx="117107" cy="117909"/>
              </a:xfrm>
              <a:custGeom>
                <a:rect b="b" l="l" r="r" t="t"/>
                <a:pathLst>
                  <a:path extrusionOk="0" h="3526" w="3502">
                    <a:moveTo>
                      <a:pt x="1739" y="1"/>
                    </a:moveTo>
                    <a:cubicBezTo>
                      <a:pt x="739" y="1"/>
                      <a:pt x="1" y="810"/>
                      <a:pt x="1" y="1763"/>
                    </a:cubicBezTo>
                    <a:lnTo>
                      <a:pt x="1" y="3525"/>
                    </a:lnTo>
                    <a:lnTo>
                      <a:pt x="3502" y="3525"/>
                    </a:lnTo>
                    <a:lnTo>
                      <a:pt x="3502" y="1763"/>
                    </a:lnTo>
                    <a:cubicBezTo>
                      <a:pt x="3502" y="810"/>
                      <a:pt x="2716" y="1"/>
                      <a:pt x="1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a:off x="1837277" y="1630160"/>
                <a:ext cx="69321" cy="69321"/>
              </a:xfrm>
              <a:custGeom>
                <a:rect b="b" l="l" r="r" t="t"/>
                <a:pathLst>
                  <a:path extrusionOk="0" h="2073" w="2073">
                    <a:moveTo>
                      <a:pt x="1049" y="0"/>
                    </a:moveTo>
                    <a:cubicBezTo>
                      <a:pt x="477" y="0"/>
                      <a:pt x="1" y="477"/>
                      <a:pt x="1" y="1048"/>
                    </a:cubicBezTo>
                    <a:cubicBezTo>
                      <a:pt x="1" y="1596"/>
                      <a:pt x="477" y="2072"/>
                      <a:pt x="1049" y="2072"/>
                    </a:cubicBezTo>
                    <a:cubicBezTo>
                      <a:pt x="1596" y="2072"/>
                      <a:pt x="2073" y="1596"/>
                      <a:pt x="2073" y="1048"/>
                    </a:cubicBezTo>
                    <a:cubicBezTo>
                      <a:pt x="2073" y="453"/>
                      <a:pt x="1644" y="0"/>
                      <a:pt x="1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1"/>
              <p:cNvSpPr/>
              <p:nvPr/>
            </p:nvSpPr>
            <p:spPr>
              <a:xfrm>
                <a:off x="1813401" y="1698645"/>
                <a:ext cx="117107" cy="117876"/>
              </a:xfrm>
              <a:custGeom>
                <a:rect b="b" l="l" r="r" t="t"/>
                <a:pathLst>
                  <a:path extrusionOk="0" h="3525" w="3502">
                    <a:moveTo>
                      <a:pt x="1763" y="0"/>
                    </a:moveTo>
                    <a:cubicBezTo>
                      <a:pt x="763" y="0"/>
                      <a:pt x="0" y="786"/>
                      <a:pt x="0" y="1763"/>
                    </a:cubicBezTo>
                    <a:lnTo>
                      <a:pt x="0" y="3525"/>
                    </a:lnTo>
                    <a:lnTo>
                      <a:pt x="3477" y="3525"/>
                    </a:lnTo>
                    <a:lnTo>
                      <a:pt x="3477" y="1763"/>
                    </a:lnTo>
                    <a:lnTo>
                      <a:pt x="3501" y="1763"/>
                    </a:lnTo>
                    <a:cubicBezTo>
                      <a:pt x="3501" y="810"/>
                      <a:pt x="2739" y="0"/>
                      <a:pt x="1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1"/>
              <p:cNvSpPr/>
              <p:nvPr/>
            </p:nvSpPr>
            <p:spPr>
              <a:xfrm>
                <a:off x="1533073" y="1418318"/>
                <a:ext cx="397434" cy="398204"/>
              </a:xfrm>
              <a:custGeom>
                <a:rect b="b" l="l" r="r" t="t"/>
                <a:pathLst>
                  <a:path extrusionOk="0" h="11908" w="11885">
                    <a:moveTo>
                      <a:pt x="10455" y="1430"/>
                    </a:moveTo>
                    <a:lnTo>
                      <a:pt x="10455" y="2096"/>
                    </a:lnTo>
                    <a:lnTo>
                      <a:pt x="8383" y="2096"/>
                    </a:lnTo>
                    <a:lnTo>
                      <a:pt x="8383" y="1430"/>
                    </a:lnTo>
                    <a:close/>
                    <a:moveTo>
                      <a:pt x="10455" y="2787"/>
                    </a:moveTo>
                    <a:lnTo>
                      <a:pt x="10455" y="3478"/>
                    </a:lnTo>
                    <a:lnTo>
                      <a:pt x="8383" y="3478"/>
                    </a:lnTo>
                    <a:lnTo>
                      <a:pt x="8383" y="2787"/>
                    </a:lnTo>
                    <a:close/>
                    <a:moveTo>
                      <a:pt x="7455" y="1453"/>
                    </a:moveTo>
                    <a:lnTo>
                      <a:pt x="7955" y="1954"/>
                    </a:lnTo>
                    <a:lnTo>
                      <a:pt x="6288" y="3621"/>
                    </a:lnTo>
                    <a:lnTo>
                      <a:pt x="5335" y="2668"/>
                    </a:lnTo>
                    <a:lnTo>
                      <a:pt x="5859" y="2168"/>
                    </a:lnTo>
                    <a:lnTo>
                      <a:pt x="6288" y="2620"/>
                    </a:lnTo>
                    <a:lnTo>
                      <a:pt x="7455" y="1453"/>
                    </a:lnTo>
                    <a:close/>
                    <a:moveTo>
                      <a:pt x="3502" y="8407"/>
                    </a:moveTo>
                    <a:lnTo>
                      <a:pt x="3502" y="9098"/>
                    </a:lnTo>
                    <a:lnTo>
                      <a:pt x="1406" y="9098"/>
                    </a:lnTo>
                    <a:lnTo>
                      <a:pt x="1406" y="8407"/>
                    </a:lnTo>
                    <a:close/>
                    <a:moveTo>
                      <a:pt x="5669" y="8502"/>
                    </a:moveTo>
                    <a:lnTo>
                      <a:pt x="6169" y="9003"/>
                    </a:lnTo>
                    <a:lnTo>
                      <a:pt x="5740" y="9455"/>
                    </a:lnTo>
                    <a:lnTo>
                      <a:pt x="6169" y="9908"/>
                    </a:lnTo>
                    <a:lnTo>
                      <a:pt x="5669" y="10408"/>
                    </a:lnTo>
                    <a:lnTo>
                      <a:pt x="5216" y="9955"/>
                    </a:lnTo>
                    <a:lnTo>
                      <a:pt x="4787" y="10408"/>
                    </a:lnTo>
                    <a:lnTo>
                      <a:pt x="4264" y="9908"/>
                    </a:lnTo>
                    <a:lnTo>
                      <a:pt x="4716" y="9455"/>
                    </a:lnTo>
                    <a:lnTo>
                      <a:pt x="4264" y="9003"/>
                    </a:lnTo>
                    <a:lnTo>
                      <a:pt x="4787" y="8502"/>
                    </a:lnTo>
                    <a:lnTo>
                      <a:pt x="5216" y="8955"/>
                    </a:lnTo>
                    <a:lnTo>
                      <a:pt x="5669" y="8502"/>
                    </a:lnTo>
                    <a:close/>
                    <a:moveTo>
                      <a:pt x="3502" y="9812"/>
                    </a:moveTo>
                    <a:lnTo>
                      <a:pt x="3502" y="10503"/>
                    </a:lnTo>
                    <a:lnTo>
                      <a:pt x="1406" y="10503"/>
                    </a:lnTo>
                    <a:lnTo>
                      <a:pt x="1406" y="9812"/>
                    </a:lnTo>
                    <a:close/>
                    <a:moveTo>
                      <a:pt x="5264" y="1"/>
                    </a:moveTo>
                    <a:cubicBezTo>
                      <a:pt x="4692" y="1"/>
                      <a:pt x="4216" y="477"/>
                      <a:pt x="4216" y="1025"/>
                    </a:cubicBezTo>
                    <a:lnTo>
                      <a:pt x="4216" y="3835"/>
                    </a:lnTo>
                    <a:cubicBezTo>
                      <a:pt x="4216" y="4406"/>
                      <a:pt x="4692" y="4883"/>
                      <a:pt x="5264" y="4883"/>
                    </a:cubicBezTo>
                    <a:lnTo>
                      <a:pt x="5597" y="4883"/>
                    </a:lnTo>
                    <a:lnTo>
                      <a:pt x="5597" y="5788"/>
                    </a:lnTo>
                    <a:lnTo>
                      <a:pt x="4406" y="7026"/>
                    </a:lnTo>
                    <a:lnTo>
                      <a:pt x="1049" y="7026"/>
                    </a:lnTo>
                    <a:cubicBezTo>
                      <a:pt x="477" y="7026"/>
                      <a:pt x="1" y="7478"/>
                      <a:pt x="1" y="8050"/>
                    </a:cubicBezTo>
                    <a:lnTo>
                      <a:pt x="1" y="10860"/>
                    </a:lnTo>
                    <a:cubicBezTo>
                      <a:pt x="1" y="11432"/>
                      <a:pt x="477" y="11908"/>
                      <a:pt x="1049" y="11908"/>
                    </a:cubicBezTo>
                    <a:lnTo>
                      <a:pt x="6645" y="11908"/>
                    </a:lnTo>
                    <a:cubicBezTo>
                      <a:pt x="7217" y="11908"/>
                      <a:pt x="7693" y="11432"/>
                      <a:pt x="7693" y="10860"/>
                    </a:cubicBezTo>
                    <a:lnTo>
                      <a:pt x="7693" y="8050"/>
                    </a:lnTo>
                    <a:cubicBezTo>
                      <a:pt x="7693" y="7478"/>
                      <a:pt x="7217" y="7026"/>
                      <a:pt x="6645" y="7026"/>
                    </a:cubicBezTo>
                    <a:lnTo>
                      <a:pt x="6288" y="7026"/>
                    </a:lnTo>
                    <a:lnTo>
                      <a:pt x="6288" y="6097"/>
                    </a:lnTo>
                    <a:lnTo>
                      <a:pt x="7479" y="4883"/>
                    </a:lnTo>
                    <a:lnTo>
                      <a:pt x="10860" y="4883"/>
                    </a:lnTo>
                    <a:cubicBezTo>
                      <a:pt x="11408" y="4883"/>
                      <a:pt x="11884" y="4406"/>
                      <a:pt x="11884" y="3835"/>
                    </a:cubicBezTo>
                    <a:lnTo>
                      <a:pt x="11884" y="1025"/>
                    </a:lnTo>
                    <a:cubicBezTo>
                      <a:pt x="11884" y="477"/>
                      <a:pt x="11408" y="1"/>
                      <a:pt x="108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159" name="Google Shape;1159;p41"/>
          <p:cNvCxnSpPr>
            <a:stCxn id="1152" idx="3"/>
            <a:endCxn id="1142" idx="1"/>
          </p:cNvCxnSpPr>
          <p:nvPr/>
        </p:nvCxnSpPr>
        <p:spPr>
          <a:xfrm>
            <a:off x="1883125" y="1628575"/>
            <a:ext cx="1419600" cy="0"/>
          </a:xfrm>
          <a:prstGeom prst="straightConnector1">
            <a:avLst/>
          </a:prstGeom>
          <a:noFill/>
          <a:ln cap="flat" cmpd="sng" w="9525">
            <a:solidFill>
              <a:schemeClr val="dk1"/>
            </a:solidFill>
            <a:prstDash val="solid"/>
            <a:round/>
            <a:headEnd len="med" w="med" type="none"/>
            <a:tailEnd len="med" w="med" type="diamond"/>
          </a:ln>
        </p:spPr>
      </p:cxnSp>
      <p:cxnSp>
        <p:nvCxnSpPr>
          <p:cNvPr id="1160" name="Google Shape;1160;p41"/>
          <p:cNvCxnSpPr>
            <a:stCxn id="1142" idx="3"/>
            <a:endCxn id="1129" idx="1"/>
          </p:cNvCxnSpPr>
          <p:nvPr/>
        </p:nvCxnSpPr>
        <p:spPr>
          <a:xfrm>
            <a:off x="3847025" y="1628575"/>
            <a:ext cx="1419600" cy="0"/>
          </a:xfrm>
          <a:prstGeom prst="straightConnector1">
            <a:avLst/>
          </a:prstGeom>
          <a:noFill/>
          <a:ln cap="flat" cmpd="sng" w="9525">
            <a:solidFill>
              <a:schemeClr val="dk1"/>
            </a:solidFill>
            <a:prstDash val="solid"/>
            <a:round/>
            <a:headEnd len="med" w="med" type="none"/>
            <a:tailEnd len="med" w="med" type="diamond"/>
          </a:ln>
        </p:spPr>
      </p:cxnSp>
      <p:cxnSp>
        <p:nvCxnSpPr>
          <p:cNvPr id="1161" name="Google Shape;1161;p41"/>
          <p:cNvCxnSpPr>
            <a:stCxn id="1129" idx="3"/>
            <a:endCxn id="1099" idx="1"/>
          </p:cNvCxnSpPr>
          <p:nvPr/>
        </p:nvCxnSpPr>
        <p:spPr>
          <a:xfrm>
            <a:off x="5810925" y="1628575"/>
            <a:ext cx="1419600" cy="0"/>
          </a:xfrm>
          <a:prstGeom prst="straightConnector1">
            <a:avLst/>
          </a:prstGeom>
          <a:noFill/>
          <a:ln cap="flat" cmpd="sng" w="9525">
            <a:solidFill>
              <a:schemeClr val="dk1"/>
            </a:solidFill>
            <a:prstDash val="solid"/>
            <a:round/>
            <a:headEnd len="med" w="med" type="none"/>
            <a:tailEnd len="med" w="med" type="diamond"/>
          </a:ln>
        </p:spPr>
      </p:cxnSp>
      <p:cxnSp>
        <p:nvCxnSpPr>
          <p:cNvPr id="1162" name="Google Shape;1162;p41"/>
          <p:cNvCxnSpPr>
            <a:stCxn id="1083" idx="3"/>
            <a:endCxn id="1135" idx="1"/>
          </p:cNvCxnSpPr>
          <p:nvPr/>
        </p:nvCxnSpPr>
        <p:spPr>
          <a:xfrm>
            <a:off x="5810919" y="3463025"/>
            <a:ext cx="1419600" cy="0"/>
          </a:xfrm>
          <a:prstGeom prst="straightConnector1">
            <a:avLst/>
          </a:prstGeom>
          <a:noFill/>
          <a:ln cap="flat" cmpd="sng" w="9525">
            <a:solidFill>
              <a:schemeClr val="dk1"/>
            </a:solidFill>
            <a:prstDash val="solid"/>
            <a:round/>
            <a:headEnd len="med" w="med" type="none"/>
            <a:tailEnd len="med" w="med" type="diamond"/>
          </a:ln>
        </p:spPr>
      </p:cxnSp>
      <p:cxnSp>
        <p:nvCxnSpPr>
          <p:cNvPr id="1163" name="Google Shape;1163;p41"/>
          <p:cNvCxnSpPr>
            <a:stCxn id="1110" idx="3"/>
            <a:endCxn id="1083" idx="1"/>
          </p:cNvCxnSpPr>
          <p:nvPr/>
        </p:nvCxnSpPr>
        <p:spPr>
          <a:xfrm>
            <a:off x="3847025" y="3463025"/>
            <a:ext cx="1419600" cy="0"/>
          </a:xfrm>
          <a:prstGeom prst="straightConnector1">
            <a:avLst/>
          </a:prstGeom>
          <a:noFill/>
          <a:ln cap="flat" cmpd="sng" w="9525">
            <a:solidFill>
              <a:schemeClr val="dk1"/>
            </a:solidFill>
            <a:prstDash val="solid"/>
            <a:round/>
            <a:headEnd len="med" w="med" type="none"/>
            <a:tailEnd len="med" w="med" type="diamond"/>
          </a:ln>
        </p:spPr>
      </p:cxnSp>
      <p:cxnSp>
        <p:nvCxnSpPr>
          <p:cNvPr id="1164" name="Google Shape;1164;p41"/>
          <p:cNvCxnSpPr>
            <a:stCxn id="1120" idx="3"/>
            <a:endCxn id="1110" idx="1"/>
          </p:cNvCxnSpPr>
          <p:nvPr/>
        </p:nvCxnSpPr>
        <p:spPr>
          <a:xfrm>
            <a:off x="1883125" y="3463025"/>
            <a:ext cx="1419600" cy="0"/>
          </a:xfrm>
          <a:prstGeom prst="straightConnector1">
            <a:avLst/>
          </a:prstGeom>
          <a:noFill/>
          <a:ln cap="flat" cmpd="sng" w="9525">
            <a:solidFill>
              <a:schemeClr val="dk1"/>
            </a:solidFill>
            <a:prstDash val="solid"/>
            <a:round/>
            <a:headEnd len="med" w="med" type="none"/>
            <a:tailEnd len="med" w="med" type="diamond"/>
          </a:ln>
        </p:spPr>
      </p:cxnSp>
      <p:cxnSp>
        <p:nvCxnSpPr>
          <p:cNvPr id="1165" name="Google Shape;1165;p41"/>
          <p:cNvCxnSpPr>
            <a:stCxn id="1093" idx="2"/>
            <a:endCxn id="1120" idx="0"/>
          </p:cNvCxnSpPr>
          <p:nvPr/>
        </p:nvCxnSpPr>
        <p:spPr>
          <a:xfrm rot="5400000">
            <a:off x="4346125" y="34375"/>
            <a:ext cx="421500" cy="5891700"/>
          </a:xfrm>
          <a:prstGeom prst="bentConnector3">
            <a:avLst>
              <a:gd fmla="val 49994"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cxnSp>
        <p:nvCxnSpPr>
          <p:cNvPr id="1171" name="Google Shape;1171;p42"/>
          <p:cNvCxnSpPr>
            <a:stCxn id="1172" idx="2"/>
            <a:endCxn id="1173" idx="0"/>
          </p:cNvCxnSpPr>
          <p:nvPr/>
        </p:nvCxnSpPr>
        <p:spPr>
          <a:xfrm flipH="1" rot="-5400000">
            <a:off x="5151085" y="1634300"/>
            <a:ext cx="388200" cy="1546200"/>
          </a:xfrm>
          <a:prstGeom prst="bentConnector3">
            <a:avLst>
              <a:gd fmla="val 50001" name="adj1"/>
            </a:avLst>
          </a:prstGeom>
          <a:noFill/>
          <a:ln cap="flat" cmpd="sng" w="9525">
            <a:solidFill>
              <a:schemeClr val="dk1"/>
            </a:solidFill>
            <a:prstDash val="solid"/>
            <a:miter lim="8000"/>
            <a:headEnd len="sm" w="sm" type="none"/>
            <a:tailEnd len="sm" w="sm" type="diamond"/>
          </a:ln>
        </p:spPr>
      </p:cxnSp>
      <p:cxnSp>
        <p:nvCxnSpPr>
          <p:cNvPr id="1174" name="Google Shape;1174;p42"/>
          <p:cNvCxnSpPr>
            <a:stCxn id="1175" idx="0"/>
            <a:endCxn id="1172" idx="2"/>
          </p:cNvCxnSpPr>
          <p:nvPr/>
        </p:nvCxnSpPr>
        <p:spPr>
          <a:xfrm rot="-5400000">
            <a:off x="3604996" y="1634311"/>
            <a:ext cx="388200" cy="1546200"/>
          </a:xfrm>
          <a:prstGeom prst="bentConnector3">
            <a:avLst>
              <a:gd fmla="val 50001" name="adj1"/>
            </a:avLst>
          </a:prstGeom>
          <a:noFill/>
          <a:ln cap="flat" cmpd="sng" w="9525">
            <a:solidFill>
              <a:schemeClr val="dk1"/>
            </a:solidFill>
            <a:prstDash val="solid"/>
            <a:miter lim="8000"/>
            <a:headEnd len="sm" w="sm" type="diamond"/>
            <a:tailEnd len="sm" w="sm" type="none"/>
          </a:ln>
        </p:spPr>
      </p:cxnSp>
      <p:cxnSp>
        <p:nvCxnSpPr>
          <p:cNvPr id="1176" name="Google Shape;1176;p42"/>
          <p:cNvCxnSpPr>
            <a:stCxn id="1175" idx="2"/>
            <a:endCxn id="1177" idx="0"/>
          </p:cNvCxnSpPr>
          <p:nvPr/>
        </p:nvCxnSpPr>
        <p:spPr>
          <a:xfrm flipH="1" rot="-5400000">
            <a:off x="3200896" y="2797411"/>
            <a:ext cx="388200" cy="738000"/>
          </a:xfrm>
          <a:prstGeom prst="bentConnector3">
            <a:avLst>
              <a:gd fmla="val 50001" name="adj1"/>
            </a:avLst>
          </a:prstGeom>
          <a:noFill/>
          <a:ln cap="flat" cmpd="sng" w="9525">
            <a:solidFill>
              <a:schemeClr val="dk1"/>
            </a:solidFill>
            <a:prstDash val="solid"/>
            <a:miter lim="8000"/>
            <a:headEnd len="sm" w="sm" type="none"/>
            <a:tailEnd len="sm" w="sm" type="diamond"/>
          </a:ln>
        </p:spPr>
      </p:cxnSp>
      <p:cxnSp>
        <p:nvCxnSpPr>
          <p:cNvPr id="1178" name="Google Shape;1178;p42"/>
          <p:cNvCxnSpPr>
            <a:stCxn id="1179" idx="0"/>
            <a:endCxn id="1175" idx="2"/>
          </p:cNvCxnSpPr>
          <p:nvPr/>
        </p:nvCxnSpPr>
        <p:spPr>
          <a:xfrm rot="-5400000">
            <a:off x="2462766" y="2797272"/>
            <a:ext cx="388200" cy="738300"/>
          </a:xfrm>
          <a:prstGeom prst="bentConnector3">
            <a:avLst>
              <a:gd fmla="val 50001" name="adj1"/>
            </a:avLst>
          </a:prstGeom>
          <a:noFill/>
          <a:ln cap="flat" cmpd="sng" w="9525">
            <a:solidFill>
              <a:schemeClr val="dk1"/>
            </a:solidFill>
            <a:prstDash val="solid"/>
            <a:miter lim="8000"/>
            <a:headEnd len="sm" w="sm" type="diamond"/>
            <a:tailEnd len="sm" w="sm" type="none"/>
          </a:ln>
        </p:spPr>
      </p:cxnSp>
      <p:cxnSp>
        <p:nvCxnSpPr>
          <p:cNvPr id="1180" name="Google Shape;1180;p42"/>
          <p:cNvCxnSpPr>
            <a:stCxn id="1173" idx="2"/>
            <a:endCxn id="1181" idx="0"/>
          </p:cNvCxnSpPr>
          <p:nvPr/>
        </p:nvCxnSpPr>
        <p:spPr>
          <a:xfrm flipH="1" rot="-5400000">
            <a:off x="6293069" y="2797411"/>
            <a:ext cx="388200" cy="738000"/>
          </a:xfrm>
          <a:prstGeom prst="bentConnector3">
            <a:avLst>
              <a:gd fmla="val 50001" name="adj1"/>
            </a:avLst>
          </a:prstGeom>
          <a:noFill/>
          <a:ln cap="flat" cmpd="sng" w="9525">
            <a:solidFill>
              <a:schemeClr val="dk1"/>
            </a:solidFill>
            <a:prstDash val="solid"/>
            <a:miter lim="8000"/>
            <a:headEnd len="sm" w="sm" type="none"/>
            <a:tailEnd len="sm" w="sm" type="diamond"/>
          </a:ln>
        </p:spPr>
      </p:cxnSp>
      <p:cxnSp>
        <p:nvCxnSpPr>
          <p:cNvPr id="1182" name="Google Shape;1182;p42"/>
          <p:cNvCxnSpPr>
            <a:stCxn id="1183" idx="0"/>
            <a:endCxn id="1173" idx="2"/>
          </p:cNvCxnSpPr>
          <p:nvPr/>
        </p:nvCxnSpPr>
        <p:spPr>
          <a:xfrm rot="-5400000">
            <a:off x="5554940" y="2797272"/>
            <a:ext cx="388200" cy="738300"/>
          </a:xfrm>
          <a:prstGeom prst="bentConnector3">
            <a:avLst>
              <a:gd fmla="val 50001" name="adj1"/>
            </a:avLst>
          </a:prstGeom>
          <a:noFill/>
          <a:ln cap="flat" cmpd="sng" w="9525">
            <a:solidFill>
              <a:schemeClr val="dk1"/>
            </a:solidFill>
            <a:prstDash val="solid"/>
            <a:miter lim="8000"/>
            <a:headEnd len="sm" w="sm" type="diamond"/>
            <a:tailEnd len="sm" w="sm" type="none"/>
          </a:ln>
        </p:spPr>
      </p:cxnSp>
      <p:cxnSp>
        <p:nvCxnSpPr>
          <p:cNvPr id="1184" name="Google Shape;1184;p42"/>
          <p:cNvCxnSpPr>
            <a:stCxn id="1185" idx="0"/>
            <a:endCxn id="1179" idx="2"/>
          </p:cNvCxnSpPr>
          <p:nvPr/>
        </p:nvCxnSpPr>
        <p:spPr>
          <a:xfrm rot="-5400000">
            <a:off x="1758188" y="3590033"/>
            <a:ext cx="388200" cy="670800"/>
          </a:xfrm>
          <a:prstGeom prst="bentConnector3">
            <a:avLst>
              <a:gd fmla="val 50001" name="adj1"/>
            </a:avLst>
          </a:prstGeom>
          <a:noFill/>
          <a:ln cap="flat" cmpd="sng" w="9525">
            <a:solidFill>
              <a:schemeClr val="dk1"/>
            </a:solidFill>
            <a:prstDash val="solid"/>
            <a:miter lim="8000"/>
            <a:headEnd len="sm" w="sm" type="diamond"/>
            <a:tailEnd len="sm" w="sm" type="none"/>
          </a:ln>
        </p:spPr>
      </p:cxnSp>
      <p:cxnSp>
        <p:nvCxnSpPr>
          <p:cNvPr id="1186" name="Google Shape;1186;p42"/>
          <p:cNvCxnSpPr>
            <a:stCxn id="1187" idx="0"/>
            <a:endCxn id="1179" idx="2"/>
          </p:cNvCxnSpPr>
          <p:nvPr/>
        </p:nvCxnSpPr>
        <p:spPr>
          <a:xfrm flipH="1" rot="5400000">
            <a:off x="2496431" y="3522683"/>
            <a:ext cx="388200" cy="805500"/>
          </a:xfrm>
          <a:prstGeom prst="bentConnector3">
            <a:avLst>
              <a:gd fmla="val 50001" name="adj1"/>
            </a:avLst>
          </a:prstGeom>
          <a:noFill/>
          <a:ln cap="flat" cmpd="sng" w="9525">
            <a:solidFill>
              <a:schemeClr val="dk1"/>
            </a:solidFill>
            <a:prstDash val="solid"/>
            <a:miter lim="8000"/>
            <a:headEnd len="sm" w="sm" type="diamond"/>
            <a:tailEnd len="sm" w="sm" type="none"/>
          </a:ln>
        </p:spPr>
      </p:cxnSp>
      <p:cxnSp>
        <p:nvCxnSpPr>
          <p:cNvPr id="1188" name="Google Shape;1188;p42"/>
          <p:cNvCxnSpPr>
            <a:stCxn id="1189" idx="0"/>
            <a:endCxn id="1183" idx="2"/>
          </p:cNvCxnSpPr>
          <p:nvPr/>
        </p:nvCxnSpPr>
        <p:spPr>
          <a:xfrm rot="-5400000">
            <a:off x="4782975" y="3522683"/>
            <a:ext cx="388200" cy="805500"/>
          </a:xfrm>
          <a:prstGeom prst="bentConnector3">
            <a:avLst>
              <a:gd fmla="val 50001" name="adj1"/>
            </a:avLst>
          </a:prstGeom>
          <a:noFill/>
          <a:ln cap="flat" cmpd="sng" w="9525">
            <a:solidFill>
              <a:schemeClr val="dk1"/>
            </a:solidFill>
            <a:prstDash val="solid"/>
            <a:miter lim="8000"/>
            <a:headEnd len="sm" w="sm" type="diamond"/>
            <a:tailEnd len="sm" w="sm" type="none"/>
          </a:ln>
        </p:spPr>
      </p:cxnSp>
      <p:cxnSp>
        <p:nvCxnSpPr>
          <p:cNvPr id="1190" name="Google Shape;1190;p42"/>
          <p:cNvCxnSpPr>
            <a:stCxn id="1191" idx="0"/>
            <a:endCxn id="1183" idx="2"/>
          </p:cNvCxnSpPr>
          <p:nvPr/>
        </p:nvCxnSpPr>
        <p:spPr>
          <a:xfrm flipH="1" rot="5400000">
            <a:off x="5521219" y="3590033"/>
            <a:ext cx="388200" cy="670800"/>
          </a:xfrm>
          <a:prstGeom prst="bentConnector3">
            <a:avLst>
              <a:gd fmla="val 50001" name="adj1"/>
            </a:avLst>
          </a:prstGeom>
          <a:noFill/>
          <a:ln cap="flat" cmpd="sng" w="9525">
            <a:solidFill>
              <a:schemeClr val="dk1"/>
            </a:solidFill>
            <a:prstDash val="solid"/>
            <a:miter lim="8000"/>
            <a:headEnd len="sm" w="sm" type="diamond"/>
            <a:tailEnd len="sm" w="sm" type="none"/>
          </a:ln>
        </p:spPr>
      </p:cxnSp>
      <p:cxnSp>
        <p:nvCxnSpPr>
          <p:cNvPr id="1192" name="Google Shape;1192;p42"/>
          <p:cNvCxnSpPr>
            <a:stCxn id="1193" idx="0"/>
            <a:endCxn id="1183" idx="2"/>
          </p:cNvCxnSpPr>
          <p:nvPr/>
        </p:nvCxnSpPr>
        <p:spPr>
          <a:xfrm flipH="1" rot="5400000">
            <a:off x="6259462" y="2851883"/>
            <a:ext cx="388200" cy="2147100"/>
          </a:xfrm>
          <a:prstGeom prst="bentConnector3">
            <a:avLst>
              <a:gd fmla="val 50001" name="adj1"/>
            </a:avLst>
          </a:prstGeom>
          <a:noFill/>
          <a:ln cap="flat" cmpd="sng" w="9525">
            <a:solidFill>
              <a:schemeClr val="dk1"/>
            </a:solidFill>
            <a:prstDash val="solid"/>
            <a:miter lim="8000"/>
            <a:headEnd len="sm" w="sm" type="diamond"/>
            <a:tailEnd len="sm" w="sm" type="none"/>
          </a:ln>
        </p:spPr>
      </p:cxnSp>
      <p:sp>
        <p:nvSpPr>
          <p:cNvPr id="1172" name="Google Shape;1172;p42"/>
          <p:cNvSpPr txBox="1"/>
          <p:nvPr/>
        </p:nvSpPr>
        <p:spPr>
          <a:xfrm>
            <a:off x="3899335" y="1842500"/>
            <a:ext cx="13455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Jane Doe</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CEO</a:t>
            </a:r>
            <a:endParaRPr sz="1000">
              <a:solidFill>
                <a:schemeClr val="dk1"/>
              </a:solidFill>
              <a:latin typeface="Inter"/>
              <a:ea typeface="Inter"/>
              <a:cs typeface="Inter"/>
              <a:sym typeface="Inter"/>
            </a:endParaRPr>
          </a:p>
        </p:txBody>
      </p:sp>
      <p:sp>
        <p:nvSpPr>
          <p:cNvPr id="1175" name="Google Shape;1175;p42"/>
          <p:cNvSpPr txBox="1"/>
          <p:nvPr/>
        </p:nvSpPr>
        <p:spPr>
          <a:xfrm>
            <a:off x="2354296" y="2601511"/>
            <a:ext cx="13434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John Smith</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Department Head</a:t>
            </a:r>
            <a:endParaRPr sz="1000">
              <a:solidFill>
                <a:schemeClr val="dk1"/>
              </a:solidFill>
              <a:latin typeface="Inter"/>
              <a:ea typeface="Inter"/>
              <a:cs typeface="Inter"/>
              <a:sym typeface="Inter"/>
            </a:endParaRPr>
          </a:p>
        </p:txBody>
      </p:sp>
      <p:sp>
        <p:nvSpPr>
          <p:cNvPr id="1173" name="Google Shape;1173;p42"/>
          <p:cNvSpPr txBox="1"/>
          <p:nvPr/>
        </p:nvSpPr>
        <p:spPr>
          <a:xfrm>
            <a:off x="5446469" y="2601511"/>
            <a:ext cx="13434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Maya Willson</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Department Head</a:t>
            </a:r>
            <a:endParaRPr sz="1000">
              <a:solidFill>
                <a:schemeClr val="dk1"/>
              </a:solidFill>
              <a:latin typeface="Inter"/>
              <a:ea typeface="Inter"/>
              <a:cs typeface="Inter"/>
              <a:sym typeface="Inter"/>
            </a:endParaRPr>
          </a:p>
        </p:txBody>
      </p:sp>
      <p:sp>
        <p:nvSpPr>
          <p:cNvPr id="1181" name="Google Shape;1181;p42"/>
          <p:cNvSpPr txBox="1"/>
          <p:nvPr/>
        </p:nvSpPr>
        <p:spPr>
          <a:xfrm>
            <a:off x="6267984" y="3360522"/>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Steven Ander</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Manager</a:t>
            </a:r>
            <a:endParaRPr b="1" sz="1000">
              <a:solidFill>
                <a:schemeClr val="dk1"/>
              </a:solidFill>
              <a:latin typeface="Inter"/>
              <a:ea typeface="Inter"/>
              <a:cs typeface="Inter"/>
              <a:sym typeface="Inter"/>
            </a:endParaRPr>
          </a:p>
        </p:txBody>
      </p:sp>
      <p:sp>
        <p:nvSpPr>
          <p:cNvPr id="1183" name="Google Shape;1183;p42"/>
          <p:cNvSpPr txBox="1"/>
          <p:nvPr/>
        </p:nvSpPr>
        <p:spPr>
          <a:xfrm>
            <a:off x="4791590" y="3360522"/>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Sarah Williams</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Manager</a:t>
            </a:r>
            <a:endParaRPr b="1" sz="1000">
              <a:solidFill>
                <a:schemeClr val="dk1"/>
              </a:solidFill>
              <a:latin typeface="Inter"/>
              <a:ea typeface="Inter"/>
              <a:cs typeface="Inter"/>
              <a:sym typeface="Inter"/>
            </a:endParaRPr>
          </a:p>
        </p:txBody>
      </p:sp>
      <p:sp>
        <p:nvSpPr>
          <p:cNvPr id="1177" name="Google Shape;1177;p42"/>
          <p:cNvSpPr txBox="1"/>
          <p:nvPr/>
        </p:nvSpPr>
        <p:spPr>
          <a:xfrm>
            <a:off x="3175810" y="3360522"/>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Richard Taylor</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Manager</a:t>
            </a:r>
            <a:endParaRPr b="1" sz="1000">
              <a:solidFill>
                <a:schemeClr val="dk1"/>
              </a:solidFill>
              <a:latin typeface="Inter"/>
              <a:ea typeface="Inter"/>
              <a:cs typeface="Inter"/>
              <a:sym typeface="Inter"/>
            </a:endParaRPr>
          </a:p>
        </p:txBody>
      </p:sp>
      <p:sp>
        <p:nvSpPr>
          <p:cNvPr id="1179" name="Google Shape;1179;p42"/>
          <p:cNvSpPr txBox="1"/>
          <p:nvPr/>
        </p:nvSpPr>
        <p:spPr>
          <a:xfrm>
            <a:off x="1699416" y="3360522"/>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Emma Miller</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Manager</a:t>
            </a:r>
            <a:endParaRPr sz="1000">
              <a:solidFill>
                <a:schemeClr val="dk1"/>
              </a:solidFill>
              <a:latin typeface="Inter"/>
              <a:ea typeface="Inter"/>
              <a:cs typeface="Inter"/>
              <a:sym typeface="Inter"/>
            </a:endParaRPr>
          </a:p>
        </p:txBody>
      </p:sp>
      <p:sp>
        <p:nvSpPr>
          <p:cNvPr id="1191" name="Google Shape;1191;p42"/>
          <p:cNvSpPr txBox="1"/>
          <p:nvPr/>
        </p:nvSpPr>
        <p:spPr>
          <a:xfrm>
            <a:off x="5462419" y="411953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William Young</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Employee</a:t>
            </a:r>
            <a:endParaRPr b="1" sz="1000">
              <a:solidFill>
                <a:schemeClr val="dk1"/>
              </a:solidFill>
              <a:latin typeface="Inter"/>
              <a:ea typeface="Inter"/>
              <a:cs typeface="Inter"/>
              <a:sym typeface="Inter"/>
            </a:endParaRPr>
          </a:p>
        </p:txBody>
      </p:sp>
      <p:sp>
        <p:nvSpPr>
          <p:cNvPr id="1189" name="Google Shape;1189;p42"/>
          <p:cNvSpPr txBox="1"/>
          <p:nvPr/>
        </p:nvSpPr>
        <p:spPr>
          <a:xfrm>
            <a:off x="3986025" y="411953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James Scott</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Employee</a:t>
            </a:r>
            <a:endParaRPr b="1" sz="1000">
              <a:solidFill>
                <a:schemeClr val="dk1"/>
              </a:solidFill>
              <a:latin typeface="Inter"/>
              <a:ea typeface="Inter"/>
              <a:cs typeface="Inter"/>
              <a:sym typeface="Inter"/>
            </a:endParaRPr>
          </a:p>
        </p:txBody>
      </p:sp>
      <p:sp>
        <p:nvSpPr>
          <p:cNvPr id="1187" name="Google Shape;1187;p42"/>
          <p:cNvSpPr txBox="1"/>
          <p:nvPr/>
        </p:nvSpPr>
        <p:spPr>
          <a:xfrm>
            <a:off x="2504981" y="411953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Michelle García</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Employee</a:t>
            </a:r>
            <a:endParaRPr b="1" sz="1000">
              <a:solidFill>
                <a:schemeClr val="dk1"/>
              </a:solidFill>
              <a:latin typeface="Inter"/>
              <a:ea typeface="Inter"/>
              <a:cs typeface="Inter"/>
              <a:sym typeface="Inter"/>
            </a:endParaRPr>
          </a:p>
        </p:txBody>
      </p:sp>
      <p:sp>
        <p:nvSpPr>
          <p:cNvPr id="1185" name="Google Shape;1185;p42"/>
          <p:cNvSpPr txBox="1"/>
          <p:nvPr/>
        </p:nvSpPr>
        <p:spPr>
          <a:xfrm>
            <a:off x="1028588" y="411953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Brian Clark</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Employee</a:t>
            </a:r>
            <a:endParaRPr sz="1000">
              <a:solidFill>
                <a:schemeClr val="dk1"/>
              </a:solidFill>
              <a:latin typeface="Inter"/>
              <a:ea typeface="Inter"/>
              <a:cs typeface="Inter"/>
              <a:sym typeface="Inter"/>
            </a:endParaRPr>
          </a:p>
        </p:txBody>
      </p:sp>
      <p:sp>
        <p:nvSpPr>
          <p:cNvPr id="1193" name="Google Shape;1193;p42"/>
          <p:cNvSpPr txBox="1"/>
          <p:nvPr/>
        </p:nvSpPr>
        <p:spPr>
          <a:xfrm>
            <a:off x="6938812" y="4119533"/>
            <a:ext cx="11766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Alan Turner</a:t>
            </a:r>
            <a:endParaRPr b="1" sz="1000">
              <a:solidFill>
                <a:schemeClr val="dk1"/>
              </a:solidFill>
              <a:latin typeface="Inter"/>
              <a:ea typeface="Inter"/>
              <a:cs typeface="Inter"/>
              <a:sym typeface="Inter"/>
            </a:endParaRPr>
          </a:p>
          <a:p>
            <a:pPr indent="0" lvl="0" marL="0" rtl="0" algn="ctr">
              <a:spcBef>
                <a:spcPts val="0"/>
              </a:spcBef>
              <a:spcAft>
                <a:spcPts val="0"/>
              </a:spcAft>
              <a:buNone/>
            </a:pPr>
            <a:r>
              <a:rPr lang="en" sz="1000">
                <a:solidFill>
                  <a:schemeClr val="dk1"/>
                </a:solidFill>
                <a:latin typeface="Inter"/>
                <a:ea typeface="Inter"/>
                <a:cs typeface="Inter"/>
                <a:sym typeface="Inter"/>
              </a:rPr>
              <a:t>Employee</a:t>
            </a:r>
            <a:endParaRPr b="1" sz="1000">
              <a:solidFill>
                <a:schemeClr val="dk1"/>
              </a:solidFill>
              <a:latin typeface="Inter"/>
              <a:ea typeface="Inter"/>
              <a:cs typeface="Inter"/>
              <a:sym typeface="Inter"/>
            </a:endParaRPr>
          </a:p>
        </p:txBody>
      </p:sp>
      <p:grpSp>
        <p:nvGrpSpPr>
          <p:cNvPr id="1194" name="Google Shape;1194;p42"/>
          <p:cNvGrpSpPr/>
          <p:nvPr/>
        </p:nvGrpSpPr>
        <p:grpSpPr>
          <a:xfrm>
            <a:off x="4302244" y="1203050"/>
            <a:ext cx="544200" cy="544200"/>
            <a:chOff x="3897675" y="3825625"/>
            <a:chExt cx="544200" cy="544200"/>
          </a:xfrm>
        </p:grpSpPr>
        <p:sp>
          <p:nvSpPr>
            <p:cNvPr id="1195" name="Google Shape;1195;p42"/>
            <p:cNvSpPr/>
            <p:nvPr/>
          </p:nvSpPr>
          <p:spPr>
            <a:xfrm>
              <a:off x="3897675"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 name="Google Shape;1196;p42"/>
            <p:cNvGrpSpPr/>
            <p:nvPr/>
          </p:nvGrpSpPr>
          <p:grpSpPr>
            <a:xfrm>
              <a:off x="3967539" y="3903746"/>
              <a:ext cx="397434" cy="399006"/>
              <a:chOff x="3967539" y="3903746"/>
              <a:chExt cx="397434" cy="399006"/>
            </a:xfrm>
          </p:grpSpPr>
          <p:sp>
            <p:nvSpPr>
              <p:cNvPr id="1197" name="Google Shape;1197;p42"/>
              <p:cNvSpPr/>
              <p:nvPr/>
            </p:nvSpPr>
            <p:spPr>
              <a:xfrm>
                <a:off x="4035221" y="3903746"/>
                <a:ext cx="164090" cy="70960"/>
              </a:xfrm>
              <a:custGeom>
                <a:rect b="b" l="l" r="r" t="t"/>
                <a:pathLst>
                  <a:path extrusionOk="0" h="2122" w="4907">
                    <a:moveTo>
                      <a:pt x="1763" y="0"/>
                    </a:moveTo>
                    <a:cubicBezTo>
                      <a:pt x="811" y="0"/>
                      <a:pt x="1" y="762"/>
                      <a:pt x="1" y="1763"/>
                    </a:cubicBezTo>
                    <a:lnTo>
                      <a:pt x="1" y="2120"/>
                    </a:lnTo>
                    <a:lnTo>
                      <a:pt x="1406" y="2120"/>
                    </a:lnTo>
                    <a:cubicBezTo>
                      <a:pt x="1420" y="2121"/>
                      <a:pt x="1435" y="2121"/>
                      <a:pt x="1449" y="2121"/>
                    </a:cubicBezTo>
                    <a:cubicBezTo>
                      <a:pt x="1855" y="2121"/>
                      <a:pt x="2144" y="1797"/>
                      <a:pt x="2144" y="1429"/>
                    </a:cubicBezTo>
                    <a:lnTo>
                      <a:pt x="2835" y="1429"/>
                    </a:lnTo>
                    <a:cubicBezTo>
                      <a:pt x="2835" y="1810"/>
                      <a:pt x="3144" y="2120"/>
                      <a:pt x="3502" y="2120"/>
                    </a:cubicBezTo>
                    <a:lnTo>
                      <a:pt x="4907" y="2120"/>
                    </a:lnTo>
                    <a:lnTo>
                      <a:pt x="4907" y="1763"/>
                    </a:lnTo>
                    <a:cubicBezTo>
                      <a:pt x="4907" y="810"/>
                      <a:pt x="4145" y="0"/>
                      <a:pt x="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2"/>
              <p:cNvSpPr/>
              <p:nvPr/>
            </p:nvSpPr>
            <p:spPr>
              <a:xfrm>
                <a:off x="3967539" y="4162571"/>
                <a:ext cx="302665" cy="140180"/>
              </a:xfrm>
              <a:custGeom>
                <a:rect b="b" l="l" r="r" t="t"/>
                <a:pathLst>
                  <a:path extrusionOk="0" h="4192" w="9051">
                    <a:moveTo>
                      <a:pt x="1596" y="0"/>
                    </a:moveTo>
                    <a:cubicBezTo>
                      <a:pt x="715" y="48"/>
                      <a:pt x="1" y="810"/>
                      <a:pt x="1" y="1715"/>
                    </a:cubicBezTo>
                    <a:lnTo>
                      <a:pt x="1" y="4191"/>
                    </a:lnTo>
                    <a:lnTo>
                      <a:pt x="9050" y="4191"/>
                    </a:lnTo>
                    <a:lnTo>
                      <a:pt x="9050" y="1715"/>
                    </a:lnTo>
                    <a:cubicBezTo>
                      <a:pt x="9050" y="810"/>
                      <a:pt x="8336" y="48"/>
                      <a:pt x="7431" y="0"/>
                    </a:cubicBezTo>
                    <a:lnTo>
                      <a:pt x="4525" y="2905"/>
                    </a:lnTo>
                    <a:lnTo>
                      <a:pt x="15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2"/>
              <p:cNvSpPr/>
              <p:nvPr/>
            </p:nvSpPr>
            <p:spPr>
              <a:xfrm>
                <a:off x="4036826" y="3951531"/>
                <a:ext cx="328147" cy="164057"/>
              </a:xfrm>
              <a:custGeom>
                <a:rect b="b" l="l" r="r" t="t"/>
                <a:pathLst>
                  <a:path extrusionOk="0" h="4906" w="9813">
                    <a:moveTo>
                      <a:pt x="8764" y="691"/>
                    </a:moveTo>
                    <a:cubicBezTo>
                      <a:pt x="8979" y="691"/>
                      <a:pt x="9121" y="834"/>
                      <a:pt x="9121" y="1048"/>
                    </a:cubicBezTo>
                    <a:lnTo>
                      <a:pt x="9121" y="2429"/>
                    </a:lnTo>
                    <a:cubicBezTo>
                      <a:pt x="9121" y="2620"/>
                      <a:pt x="8979" y="2787"/>
                      <a:pt x="8764" y="2787"/>
                    </a:cubicBezTo>
                    <a:cubicBezTo>
                      <a:pt x="8550" y="2787"/>
                      <a:pt x="8407" y="2644"/>
                      <a:pt x="8407" y="2429"/>
                    </a:cubicBezTo>
                    <a:lnTo>
                      <a:pt x="8407" y="1048"/>
                    </a:lnTo>
                    <a:cubicBezTo>
                      <a:pt x="8407" y="858"/>
                      <a:pt x="8550" y="691"/>
                      <a:pt x="8764" y="691"/>
                    </a:cubicBezTo>
                    <a:close/>
                    <a:moveTo>
                      <a:pt x="8764" y="0"/>
                    </a:moveTo>
                    <a:cubicBezTo>
                      <a:pt x="8193" y="0"/>
                      <a:pt x="7716" y="477"/>
                      <a:pt x="7716" y="1048"/>
                    </a:cubicBezTo>
                    <a:lnTo>
                      <a:pt x="7716" y="1405"/>
                    </a:lnTo>
                    <a:lnTo>
                      <a:pt x="3501" y="1405"/>
                    </a:lnTo>
                    <a:cubicBezTo>
                      <a:pt x="3073" y="1405"/>
                      <a:pt x="2692" y="1215"/>
                      <a:pt x="2453" y="905"/>
                    </a:cubicBezTo>
                    <a:cubicBezTo>
                      <a:pt x="2191" y="1215"/>
                      <a:pt x="1834" y="1405"/>
                      <a:pt x="1406" y="1405"/>
                    </a:cubicBezTo>
                    <a:lnTo>
                      <a:pt x="1" y="1405"/>
                    </a:lnTo>
                    <a:lnTo>
                      <a:pt x="1" y="3144"/>
                    </a:lnTo>
                    <a:cubicBezTo>
                      <a:pt x="1" y="4096"/>
                      <a:pt x="786" y="4906"/>
                      <a:pt x="1763" y="4906"/>
                    </a:cubicBezTo>
                    <a:lnTo>
                      <a:pt x="3168" y="4906"/>
                    </a:lnTo>
                    <a:cubicBezTo>
                      <a:pt x="4120" y="4906"/>
                      <a:pt x="4930" y="4120"/>
                      <a:pt x="4930" y="3144"/>
                    </a:cubicBezTo>
                    <a:lnTo>
                      <a:pt x="4930" y="2096"/>
                    </a:lnTo>
                    <a:lnTo>
                      <a:pt x="6359" y="2096"/>
                    </a:lnTo>
                    <a:lnTo>
                      <a:pt x="6359" y="2787"/>
                    </a:lnTo>
                    <a:lnTo>
                      <a:pt x="7026" y="2787"/>
                    </a:lnTo>
                    <a:lnTo>
                      <a:pt x="7026" y="2096"/>
                    </a:lnTo>
                    <a:lnTo>
                      <a:pt x="7716" y="2096"/>
                    </a:lnTo>
                    <a:lnTo>
                      <a:pt x="7716" y="2453"/>
                    </a:lnTo>
                    <a:cubicBezTo>
                      <a:pt x="7716" y="3025"/>
                      <a:pt x="8193" y="3501"/>
                      <a:pt x="8764" y="3501"/>
                    </a:cubicBezTo>
                    <a:cubicBezTo>
                      <a:pt x="9336" y="3501"/>
                      <a:pt x="9812" y="3025"/>
                      <a:pt x="9812" y="2453"/>
                    </a:cubicBezTo>
                    <a:lnTo>
                      <a:pt x="9812" y="1072"/>
                    </a:lnTo>
                    <a:cubicBezTo>
                      <a:pt x="9812" y="477"/>
                      <a:pt x="9360" y="0"/>
                      <a:pt x="8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2"/>
              <p:cNvSpPr/>
              <p:nvPr/>
            </p:nvSpPr>
            <p:spPr>
              <a:xfrm>
                <a:off x="4054349" y="4138662"/>
                <a:ext cx="129045" cy="88415"/>
              </a:xfrm>
              <a:custGeom>
                <a:rect b="b" l="l" r="r" t="t"/>
                <a:pathLst>
                  <a:path extrusionOk="0" h="2644" w="3859">
                    <a:moveTo>
                      <a:pt x="1239" y="1"/>
                    </a:moveTo>
                    <a:lnTo>
                      <a:pt x="1239" y="715"/>
                    </a:lnTo>
                    <a:lnTo>
                      <a:pt x="0" y="715"/>
                    </a:lnTo>
                    <a:lnTo>
                      <a:pt x="1929" y="2644"/>
                    </a:lnTo>
                    <a:lnTo>
                      <a:pt x="3858" y="715"/>
                    </a:lnTo>
                    <a:lnTo>
                      <a:pt x="2620" y="715"/>
                    </a:lnTo>
                    <a:lnTo>
                      <a:pt x="2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43"/>
          <p:cNvSpPr/>
          <p:nvPr/>
        </p:nvSpPr>
        <p:spPr>
          <a:xfrm>
            <a:off x="716625" y="1565867"/>
            <a:ext cx="288900" cy="28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3"/>
          <p:cNvSpPr txBox="1"/>
          <p:nvPr/>
        </p:nvSpPr>
        <p:spPr>
          <a:xfrm>
            <a:off x="1005538" y="1199013"/>
            <a:ext cx="45342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Josefin Sans"/>
                <a:ea typeface="Josefin Sans"/>
                <a:cs typeface="Josefin Sans"/>
                <a:sym typeface="Josefin Sans"/>
              </a:rPr>
              <a:t>OUTER CIRCLE</a:t>
            </a:r>
            <a:endParaRPr b="1" sz="1600">
              <a:solidFill>
                <a:schemeClr val="dk1"/>
              </a:solidFill>
              <a:latin typeface="Josefin Sans"/>
              <a:ea typeface="Josefin Sans"/>
              <a:cs typeface="Josefin Sans"/>
              <a:sym typeface="Josefin Sans"/>
            </a:endParaRPr>
          </a:p>
        </p:txBody>
      </p:sp>
      <p:sp>
        <p:nvSpPr>
          <p:cNvPr id="1207" name="Google Shape;1207;p43"/>
          <p:cNvSpPr txBox="1"/>
          <p:nvPr/>
        </p:nvSpPr>
        <p:spPr>
          <a:xfrm>
            <a:off x="1005538" y="1516939"/>
            <a:ext cx="45342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Include the total size of the market, which represents the entire potential customer base for the product or service</a:t>
            </a:r>
            <a:endParaRPr sz="1200">
              <a:solidFill>
                <a:schemeClr val="dk1"/>
              </a:solidFill>
              <a:latin typeface="Inter"/>
              <a:ea typeface="Inter"/>
              <a:cs typeface="Inter"/>
              <a:sym typeface="Inter"/>
            </a:endParaRPr>
          </a:p>
        </p:txBody>
      </p:sp>
      <p:sp>
        <p:nvSpPr>
          <p:cNvPr id="1208" name="Google Shape;1208;p43"/>
          <p:cNvSpPr txBox="1"/>
          <p:nvPr/>
        </p:nvSpPr>
        <p:spPr>
          <a:xfrm>
            <a:off x="1005538" y="2369991"/>
            <a:ext cx="45342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Josefin Sans"/>
                <a:ea typeface="Josefin Sans"/>
                <a:cs typeface="Josefin Sans"/>
                <a:sym typeface="Josefin Sans"/>
              </a:rPr>
              <a:t>MIDDLE CIRCLE</a:t>
            </a:r>
            <a:endParaRPr b="1" sz="1600">
              <a:solidFill>
                <a:schemeClr val="dk1"/>
              </a:solidFill>
              <a:latin typeface="Josefin Sans"/>
              <a:ea typeface="Josefin Sans"/>
              <a:cs typeface="Josefin Sans"/>
              <a:sym typeface="Josefin Sans"/>
            </a:endParaRPr>
          </a:p>
        </p:txBody>
      </p:sp>
      <p:sp>
        <p:nvSpPr>
          <p:cNvPr id="1209" name="Google Shape;1209;p43"/>
          <p:cNvSpPr txBox="1"/>
          <p:nvPr/>
        </p:nvSpPr>
        <p:spPr>
          <a:xfrm>
            <a:off x="1005538" y="2687913"/>
            <a:ext cx="45342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Identify the target market for the product or service, which may be a subset of the total market. This could be based on factors such as demographics, geography, or specific needs</a:t>
            </a:r>
            <a:endParaRPr sz="1200">
              <a:solidFill>
                <a:schemeClr val="dk1"/>
              </a:solidFill>
              <a:latin typeface="Inter"/>
              <a:ea typeface="Inter"/>
              <a:cs typeface="Inter"/>
              <a:sym typeface="Inter"/>
            </a:endParaRPr>
          </a:p>
        </p:txBody>
      </p:sp>
      <p:sp>
        <p:nvSpPr>
          <p:cNvPr id="1210" name="Google Shape;1210;p43"/>
          <p:cNvSpPr txBox="1"/>
          <p:nvPr/>
        </p:nvSpPr>
        <p:spPr>
          <a:xfrm>
            <a:off x="1005538" y="3540969"/>
            <a:ext cx="45342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Josefin Sans"/>
                <a:ea typeface="Josefin Sans"/>
                <a:cs typeface="Josefin Sans"/>
                <a:sym typeface="Josefin Sans"/>
              </a:rPr>
              <a:t>INNER CIRCLE</a:t>
            </a:r>
            <a:endParaRPr b="1" sz="1600">
              <a:solidFill>
                <a:schemeClr val="dk1"/>
              </a:solidFill>
              <a:latin typeface="Josefin Sans"/>
              <a:ea typeface="Josefin Sans"/>
              <a:cs typeface="Josefin Sans"/>
              <a:sym typeface="Josefin Sans"/>
            </a:endParaRPr>
          </a:p>
        </p:txBody>
      </p:sp>
      <p:sp>
        <p:nvSpPr>
          <p:cNvPr id="1211" name="Google Shape;1211;p43"/>
          <p:cNvSpPr txBox="1"/>
          <p:nvPr/>
        </p:nvSpPr>
        <p:spPr>
          <a:xfrm>
            <a:off x="1005538" y="3858888"/>
            <a:ext cx="4534200" cy="7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Indicate the current market size, which represents the portion of the target market that the company has successfully captured</a:t>
            </a:r>
            <a:endParaRPr sz="1200">
              <a:solidFill>
                <a:schemeClr val="dk1"/>
              </a:solidFill>
              <a:latin typeface="Inter"/>
              <a:ea typeface="Inter"/>
              <a:cs typeface="Inter"/>
              <a:sym typeface="Inter"/>
            </a:endParaRPr>
          </a:p>
        </p:txBody>
      </p:sp>
      <p:sp>
        <p:nvSpPr>
          <p:cNvPr id="1212" name="Google Shape;1212;p43"/>
          <p:cNvSpPr/>
          <p:nvPr/>
        </p:nvSpPr>
        <p:spPr>
          <a:xfrm>
            <a:off x="716625" y="2737592"/>
            <a:ext cx="288900" cy="288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3"/>
          <p:cNvSpPr/>
          <p:nvPr/>
        </p:nvSpPr>
        <p:spPr>
          <a:xfrm>
            <a:off x="716625" y="3909317"/>
            <a:ext cx="288900" cy="288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3"/>
          <p:cNvSpPr/>
          <p:nvPr/>
        </p:nvSpPr>
        <p:spPr>
          <a:xfrm>
            <a:off x="5791263" y="1198725"/>
            <a:ext cx="2636100" cy="340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3"/>
          <p:cNvSpPr/>
          <p:nvPr/>
        </p:nvSpPr>
        <p:spPr>
          <a:xfrm>
            <a:off x="5791262" y="2056200"/>
            <a:ext cx="2095500" cy="254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3"/>
          <p:cNvSpPr/>
          <p:nvPr/>
        </p:nvSpPr>
        <p:spPr>
          <a:xfrm>
            <a:off x="5791263" y="2897800"/>
            <a:ext cx="1566300" cy="170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SIZE OVERVIEW</a:t>
            </a:r>
            <a:endParaRPr/>
          </a:p>
        </p:txBody>
      </p:sp>
      <p:sp>
        <p:nvSpPr>
          <p:cNvPr id="1218" name="Google Shape;1218;p43"/>
          <p:cNvSpPr txBox="1"/>
          <p:nvPr/>
        </p:nvSpPr>
        <p:spPr>
          <a:xfrm>
            <a:off x="5939450" y="1345750"/>
            <a:ext cx="12699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aleway"/>
                <a:ea typeface="Raleway"/>
                <a:cs typeface="Raleway"/>
                <a:sym typeface="Raleway"/>
              </a:rPr>
              <a:t>$100M</a:t>
            </a:r>
            <a:endParaRPr b="1" sz="2400">
              <a:solidFill>
                <a:schemeClr val="dk1"/>
              </a:solidFill>
              <a:latin typeface="Raleway"/>
              <a:ea typeface="Raleway"/>
              <a:cs typeface="Raleway"/>
              <a:sym typeface="Raleway"/>
            </a:endParaRPr>
          </a:p>
        </p:txBody>
      </p:sp>
      <p:sp>
        <p:nvSpPr>
          <p:cNvPr id="1219" name="Google Shape;1219;p43"/>
          <p:cNvSpPr txBox="1"/>
          <p:nvPr/>
        </p:nvSpPr>
        <p:spPr>
          <a:xfrm>
            <a:off x="5939450" y="2195063"/>
            <a:ext cx="12699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aleway"/>
                <a:ea typeface="Raleway"/>
                <a:cs typeface="Raleway"/>
                <a:sym typeface="Raleway"/>
              </a:rPr>
              <a:t>$20M</a:t>
            </a:r>
            <a:endParaRPr b="1" sz="2400">
              <a:solidFill>
                <a:schemeClr val="dk1"/>
              </a:solidFill>
              <a:latin typeface="Raleway"/>
              <a:ea typeface="Raleway"/>
              <a:cs typeface="Raleway"/>
              <a:sym typeface="Raleway"/>
            </a:endParaRPr>
          </a:p>
        </p:txBody>
      </p:sp>
      <p:sp>
        <p:nvSpPr>
          <p:cNvPr id="1220" name="Google Shape;1220;p43"/>
          <p:cNvSpPr txBox="1"/>
          <p:nvPr/>
        </p:nvSpPr>
        <p:spPr>
          <a:xfrm>
            <a:off x="5939450" y="3512025"/>
            <a:ext cx="12699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aleway"/>
                <a:ea typeface="Raleway"/>
                <a:cs typeface="Raleway"/>
                <a:sym typeface="Raleway"/>
              </a:rPr>
              <a:t>$5M</a:t>
            </a:r>
            <a:endParaRPr b="1" sz="2400">
              <a:solidFill>
                <a:schemeClr val="lt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INFOGRAPHIC</a:t>
            </a:r>
            <a:endParaRPr/>
          </a:p>
        </p:txBody>
      </p:sp>
      <p:graphicFrame>
        <p:nvGraphicFramePr>
          <p:cNvPr id="1226" name="Google Shape;1226;p44"/>
          <p:cNvGraphicFramePr/>
          <p:nvPr/>
        </p:nvGraphicFramePr>
        <p:xfrm>
          <a:off x="783188" y="1224388"/>
          <a:ext cx="3000000" cy="3000000"/>
        </p:xfrm>
        <a:graphic>
          <a:graphicData uri="http://schemas.openxmlformats.org/drawingml/2006/table">
            <a:tbl>
              <a:tblPr>
                <a:noFill/>
                <a:tableStyleId>{5736D968-6BD3-4C9A-9F89-6933A209B570}</a:tableStyleId>
              </a:tblPr>
              <a:tblGrid>
                <a:gridCol w="1369200"/>
                <a:gridCol w="2284725"/>
                <a:gridCol w="326975"/>
                <a:gridCol w="326975"/>
                <a:gridCol w="326975"/>
                <a:gridCol w="326975"/>
                <a:gridCol w="326975"/>
                <a:gridCol w="326975"/>
                <a:gridCol w="326975"/>
                <a:gridCol w="326975"/>
                <a:gridCol w="326975"/>
                <a:gridCol w="326975"/>
                <a:gridCol w="326975"/>
                <a:gridCol w="326975"/>
              </a:tblGrid>
              <a:tr h="376100">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INITIATIVE</a:t>
                      </a:r>
                      <a:endParaRPr b="1" sz="1800">
                        <a:solidFill>
                          <a:schemeClr val="lt1"/>
                        </a:solidFill>
                        <a:latin typeface="Josefin Sans"/>
                        <a:ea typeface="Josefin Sans"/>
                        <a:cs typeface="Josefin Sans"/>
                        <a:sym typeface="Josefin Sans"/>
                      </a:endParaRPr>
                    </a:p>
                  </a:txBody>
                  <a:tcPr marT="68575" marB="6857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OBJECTIVE</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J</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F</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M</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lt1"/>
                          </a:solidFill>
                          <a:latin typeface="Josefin Sans"/>
                          <a:ea typeface="Josefin Sans"/>
                          <a:cs typeface="Josefin Sans"/>
                          <a:sym typeface="Josefin Sans"/>
                        </a:rPr>
                        <a:t>A</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M</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J</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J</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A</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S</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O</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N</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lt1"/>
                          </a:solidFill>
                          <a:latin typeface="Josefin Sans"/>
                          <a:ea typeface="Josefin Sans"/>
                          <a:cs typeface="Josefin Sans"/>
                          <a:sym typeface="Josefin Sans"/>
                        </a:rPr>
                        <a:t>D</a:t>
                      </a:r>
                      <a:endParaRPr b="1" sz="1200">
                        <a:solidFill>
                          <a:schemeClr val="lt1"/>
                        </a:solidFill>
                        <a:latin typeface="Josefin Sans"/>
                        <a:ea typeface="Josefin Sans"/>
                        <a:cs typeface="Josefin Sans"/>
                        <a:sym typeface="Josefin Sans"/>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466975">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Understanding</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Analyze and understand the needs of your target audience</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515850">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Conduct research</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Research existing products in the industry and analyze how successful they are</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66975">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Brainstorm ideas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Generate ideas based on user feedback and research findings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66975">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Develop a prototype</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Create a basic version of the product to show investors</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515850">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Test for usability</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Put the prototype through rigorous testing processes to ensure that it meets user requirements </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66975">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Analyze feedback</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Analyze feedback</a:t>
                      </a:r>
                      <a:endParaRPr sz="1000">
                        <a:solidFill>
                          <a:schemeClr val="dk1"/>
                        </a:solidFill>
                        <a:latin typeface="Inter"/>
                        <a:ea typeface="Inter"/>
                        <a:cs typeface="Inter"/>
                        <a:sym typeface="Inter"/>
                      </a:endParaRPr>
                    </a:p>
                  </a:txBody>
                  <a:tcPr marT="45700" marB="45700" marR="45700" marL="457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Inter"/>
                        <a:ea typeface="Inter"/>
                        <a:cs typeface="Inter"/>
                        <a:sym typeface="Inte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graphicFrame>
        <p:nvGraphicFramePr>
          <p:cNvPr id="1232" name="Google Shape;1232;p45"/>
          <p:cNvGraphicFramePr/>
          <p:nvPr/>
        </p:nvGraphicFramePr>
        <p:xfrm>
          <a:off x="4620750" y="1170225"/>
          <a:ext cx="3000000" cy="3000000"/>
        </p:xfrm>
        <a:graphic>
          <a:graphicData uri="http://schemas.openxmlformats.org/drawingml/2006/table">
            <a:tbl>
              <a:tblPr>
                <a:noFill/>
                <a:tableStyleId>{281AB000-1E34-4EBB-B4CC-264B58FBB202}</a:tableStyleId>
              </a:tblPr>
              <a:tblGrid>
                <a:gridCol w="1043225"/>
                <a:gridCol w="759200"/>
                <a:gridCol w="986775"/>
                <a:gridCol w="1020825"/>
              </a:tblGrid>
              <a:tr h="449375">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PRODUCT</a:t>
                      </a:r>
                      <a:endParaRPr b="1" sz="1200">
                        <a:solidFill>
                          <a:schemeClr val="lt1"/>
                        </a:solidFill>
                        <a:latin typeface="Josefin Sans"/>
                        <a:ea typeface="Josefin Sans"/>
                        <a:cs typeface="Josefin Sans"/>
                        <a:sym typeface="Josefin Sans"/>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UNITS</a:t>
                      </a:r>
                      <a:endParaRPr b="1" sz="1200">
                        <a:solidFill>
                          <a:schemeClr val="lt1"/>
                        </a:solidFill>
                        <a:latin typeface="Josefin Sans"/>
                        <a:ea typeface="Josefin Sans"/>
                        <a:cs typeface="Josefin Sans"/>
                        <a:sym typeface="Josefin Sans"/>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REVENUE</a:t>
                      </a:r>
                      <a:endParaRPr b="1" sz="1200">
                        <a:solidFill>
                          <a:schemeClr val="lt1"/>
                        </a:solidFill>
                        <a:latin typeface="Josefin Sans"/>
                        <a:ea typeface="Josefin Sans"/>
                        <a:cs typeface="Josefin Sans"/>
                        <a:sym typeface="Josefin Sans"/>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sz="1200">
                          <a:solidFill>
                            <a:schemeClr val="lt1"/>
                          </a:solidFill>
                          <a:latin typeface="Josefin Sans"/>
                          <a:ea typeface="Josefin Sans"/>
                          <a:cs typeface="Josefin Sans"/>
                          <a:sym typeface="Josefin Sans"/>
                        </a:rPr>
                        <a:t>RETURNS</a:t>
                      </a:r>
                      <a:endParaRPr b="1">
                        <a:solidFill>
                          <a:schemeClr val="lt1"/>
                        </a:solidFill>
                        <a:latin typeface="Josefin Sans"/>
                        <a:ea typeface="Josefin Sans"/>
                        <a:cs typeface="Josefin Sans"/>
                        <a:sym typeface="Josefin Sans"/>
                      </a:endParaRPr>
                    </a:p>
                  </a:txBody>
                  <a:tcPr marT="45700" marB="4570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373050">
                <a:tc>
                  <a:txBody>
                    <a:bodyPr/>
                    <a:lstStyle/>
                    <a:p>
                      <a:pPr indent="0" lvl="0" marL="0" rtl="0" algn="ctr">
                        <a:spcBef>
                          <a:spcPts val="0"/>
                        </a:spcBef>
                        <a:spcAft>
                          <a:spcPts val="0"/>
                        </a:spcAft>
                        <a:buNone/>
                      </a:pPr>
                      <a:r>
                        <a:rPr b="1" lang="en" sz="1000">
                          <a:solidFill>
                            <a:schemeClr val="dk1"/>
                          </a:solidFill>
                          <a:latin typeface="Inter"/>
                          <a:ea typeface="Inter"/>
                          <a:cs typeface="Inter"/>
                          <a:sym typeface="Inter"/>
                        </a:rPr>
                        <a:t>Item 1</a:t>
                      </a:r>
                      <a:endParaRPr b="1"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500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2,000,000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40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73050">
                <a:tc>
                  <a:txBody>
                    <a:bodyPr/>
                    <a:lstStyle/>
                    <a:p>
                      <a:pPr indent="0" lvl="0" marL="0" rtl="0" algn="ctr">
                        <a:spcBef>
                          <a:spcPts val="0"/>
                        </a:spcBef>
                        <a:spcAft>
                          <a:spcPts val="0"/>
                        </a:spcAft>
                        <a:buNone/>
                      </a:pPr>
                      <a:r>
                        <a:rPr b="1" lang="en" sz="1000">
                          <a:solidFill>
                            <a:schemeClr val="dk1"/>
                          </a:solidFill>
                          <a:latin typeface="Inter"/>
                          <a:ea typeface="Inter"/>
                          <a:cs typeface="Inter"/>
                          <a:sym typeface="Inter"/>
                        </a:rPr>
                        <a:t>Item 2</a:t>
                      </a:r>
                      <a:endParaRPr b="1"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1,000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50,750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73050">
                <a:tc>
                  <a:txBody>
                    <a:bodyPr/>
                    <a:lstStyle/>
                    <a:p>
                      <a:pPr indent="0" lvl="0" marL="0" rtl="0" algn="ctr">
                        <a:spcBef>
                          <a:spcPts val="0"/>
                        </a:spcBef>
                        <a:spcAft>
                          <a:spcPts val="0"/>
                        </a:spcAft>
                        <a:buNone/>
                      </a:pPr>
                      <a:r>
                        <a:rPr b="1" lang="en" sz="1000">
                          <a:solidFill>
                            <a:schemeClr val="dk1"/>
                          </a:solidFill>
                          <a:latin typeface="Inter"/>
                          <a:ea typeface="Inter"/>
                          <a:cs typeface="Inter"/>
                          <a:sym typeface="Inter"/>
                        </a:rPr>
                        <a:t>Item 3</a:t>
                      </a:r>
                      <a:endParaRPr b="1"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250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1,500,000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300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73050">
                <a:tc>
                  <a:txBody>
                    <a:bodyPr/>
                    <a:lstStyle/>
                    <a:p>
                      <a:pPr indent="0" lvl="0" marL="0" rtl="0" algn="ctr">
                        <a:spcBef>
                          <a:spcPts val="0"/>
                        </a:spcBef>
                        <a:spcAft>
                          <a:spcPts val="0"/>
                        </a:spcAft>
                        <a:buNone/>
                      </a:pPr>
                      <a:r>
                        <a:rPr b="1" lang="en" sz="1000">
                          <a:solidFill>
                            <a:schemeClr val="dk1"/>
                          </a:solidFill>
                          <a:latin typeface="Inter"/>
                          <a:ea typeface="Inter"/>
                          <a:cs typeface="Inter"/>
                          <a:sym typeface="Inter"/>
                        </a:rPr>
                        <a:t>Item 4</a:t>
                      </a:r>
                      <a:endParaRPr b="1"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500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2,000,000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40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73050">
                <a:tc>
                  <a:txBody>
                    <a:bodyPr/>
                    <a:lstStyle/>
                    <a:p>
                      <a:pPr indent="0" lvl="0" marL="0" rtl="0" algn="ctr">
                        <a:spcBef>
                          <a:spcPts val="0"/>
                        </a:spcBef>
                        <a:spcAft>
                          <a:spcPts val="0"/>
                        </a:spcAft>
                        <a:buNone/>
                      </a:pPr>
                      <a:r>
                        <a:rPr b="1" lang="en" sz="1000">
                          <a:solidFill>
                            <a:schemeClr val="dk1"/>
                          </a:solidFill>
                          <a:latin typeface="Inter"/>
                          <a:ea typeface="Inter"/>
                          <a:cs typeface="Inter"/>
                          <a:sym typeface="Inter"/>
                        </a:rPr>
                        <a:t>Item 5</a:t>
                      </a:r>
                      <a:endParaRPr b="1"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1,000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50,750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73050">
                <a:tc>
                  <a:txBody>
                    <a:bodyPr/>
                    <a:lstStyle/>
                    <a:p>
                      <a:pPr indent="0" lvl="0" marL="0" rtl="0" algn="ctr">
                        <a:spcBef>
                          <a:spcPts val="0"/>
                        </a:spcBef>
                        <a:spcAft>
                          <a:spcPts val="0"/>
                        </a:spcAft>
                        <a:buNone/>
                      </a:pPr>
                      <a:r>
                        <a:rPr b="1" lang="en" sz="1000">
                          <a:solidFill>
                            <a:schemeClr val="dk1"/>
                          </a:solidFill>
                          <a:latin typeface="Inter"/>
                          <a:ea typeface="Inter"/>
                          <a:cs typeface="Inter"/>
                          <a:sym typeface="Inter"/>
                        </a:rPr>
                        <a:t>Item 6</a:t>
                      </a:r>
                      <a:endParaRPr b="1"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250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1,500,000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300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73050">
                <a:tc>
                  <a:txBody>
                    <a:bodyPr/>
                    <a:lstStyle/>
                    <a:p>
                      <a:pPr indent="0" lvl="0" marL="0" rtl="0" algn="ctr">
                        <a:spcBef>
                          <a:spcPts val="0"/>
                        </a:spcBef>
                        <a:spcAft>
                          <a:spcPts val="0"/>
                        </a:spcAft>
                        <a:buNone/>
                      </a:pPr>
                      <a:r>
                        <a:rPr b="1" lang="en" sz="1000">
                          <a:solidFill>
                            <a:schemeClr val="dk1"/>
                          </a:solidFill>
                          <a:latin typeface="Inter"/>
                          <a:ea typeface="Inter"/>
                          <a:cs typeface="Inter"/>
                          <a:sym typeface="Inter"/>
                        </a:rPr>
                        <a:t>Item 7</a:t>
                      </a:r>
                      <a:endParaRPr b="1"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500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2,000,000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40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373050">
                <a:tc>
                  <a:txBody>
                    <a:bodyPr/>
                    <a:lstStyle/>
                    <a:p>
                      <a:pPr indent="0" lvl="0" marL="0" rtl="0" algn="ctr">
                        <a:spcBef>
                          <a:spcPts val="0"/>
                        </a:spcBef>
                        <a:spcAft>
                          <a:spcPts val="0"/>
                        </a:spcAft>
                        <a:buNone/>
                      </a:pPr>
                      <a:r>
                        <a:rPr b="1" lang="en" sz="1000">
                          <a:solidFill>
                            <a:schemeClr val="dk1"/>
                          </a:solidFill>
                          <a:latin typeface="Inter"/>
                          <a:ea typeface="Inter"/>
                          <a:cs typeface="Inter"/>
                          <a:sym typeface="Inter"/>
                        </a:rPr>
                        <a:t>Item 8</a:t>
                      </a:r>
                      <a:endParaRPr b="1"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1,000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50,750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dk1"/>
                          </a:solidFill>
                          <a:latin typeface="Inter"/>
                          <a:ea typeface="Inter"/>
                          <a:cs typeface="Inter"/>
                          <a:sym typeface="Inter"/>
                        </a:rPr>
                        <a:t>10</a:t>
                      </a:r>
                      <a:endParaRPr sz="1000">
                        <a:solidFill>
                          <a:schemeClr val="dk1"/>
                        </a:solidFill>
                        <a:latin typeface="Inter"/>
                        <a:ea typeface="Inter"/>
                        <a:cs typeface="Inter"/>
                        <a:sym typeface="Inter"/>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bl>
          </a:graphicData>
        </a:graphic>
      </p:graphicFrame>
      <p:sp>
        <p:nvSpPr>
          <p:cNvPr id="1233" name="Google Shape;1233;p45"/>
          <p:cNvSpPr txBox="1"/>
          <p:nvPr/>
        </p:nvSpPr>
        <p:spPr>
          <a:xfrm>
            <a:off x="713225" y="3490100"/>
            <a:ext cx="1179600" cy="40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Josefin Sans"/>
                <a:ea typeface="Josefin Sans"/>
                <a:cs typeface="Josefin Sans"/>
                <a:sym typeface="Josefin Sans"/>
              </a:rPr>
              <a:t>$4,000</a:t>
            </a:r>
            <a:endParaRPr b="1" sz="1600">
              <a:solidFill>
                <a:schemeClr val="lt1"/>
              </a:solidFill>
              <a:latin typeface="Josefin Sans"/>
              <a:ea typeface="Josefin Sans"/>
              <a:cs typeface="Josefin Sans"/>
              <a:sym typeface="Josefin Sans"/>
            </a:endParaRPr>
          </a:p>
        </p:txBody>
      </p:sp>
      <p:sp>
        <p:nvSpPr>
          <p:cNvPr id="1234" name="Google Shape;1234;p45"/>
          <p:cNvSpPr txBox="1"/>
          <p:nvPr/>
        </p:nvSpPr>
        <p:spPr>
          <a:xfrm>
            <a:off x="1934074" y="3490100"/>
            <a:ext cx="1182600" cy="40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Josefin Sans"/>
                <a:ea typeface="Josefin Sans"/>
                <a:cs typeface="Josefin Sans"/>
                <a:sym typeface="Josefin Sans"/>
              </a:rPr>
              <a:t>$100,000</a:t>
            </a:r>
            <a:endParaRPr b="1" sz="1600">
              <a:solidFill>
                <a:schemeClr val="lt1"/>
              </a:solidFill>
              <a:latin typeface="Josefin Sans"/>
              <a:ea typeface="Josefin Sans"/>
              <a:cs typeface="Josefin Sans"/>
              <a:sym typeface="Josefin Sans"/>
            </a:endParaRPr>
          </a:p>
        </p:txBody>
      </p:sp>
      <p:sp>
        <p:nvSpPr>
          <p:cNvPr id="1235" name="Google Shape;1235;p45"/>
          <p:cNvSpPr txBox="1"/>
          <p:nvPr/>
        </p:nvSpPr>
        <p:spPr>
          <a:xfrm>
            <a:off x="3157923" y="3490100"/>
            <a:ext cx="1179600" cy="40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Josefin Sans"/>
                <a:ea typeface="Josefin Sans"/>
                <a:cs typeface="Josefin Sans"/>
                <a:sym typeface="Josefin Sans"/>
              </a:rPr>
              <a:t>$5,000</a:t>
            </a:r>
            <a:endParaRPr b="1" sz="1600">
              <a:solidFill>
                <a:schemeClr val="lt1"/>
              </a:solidFill>
              <a:latin typeface="Josefin Sans"/>
              <a:ea typeface="Josefin Sans"/>
              <a:cs typeface="Josefin Sans"/>
              <a:sym typeface="Josefin Sans"/>
            </a:endParaRPr>
          </a:p>
        </p:txBody>
      </p:sp>
      <p:sp>
        <p:nvSpPr>
          <p:cNvPr id="1236" name="Google Shape;1236;p45"/>
          <p:cNvSpPr txBox="1"/>
          <p:nvPr/>
        </p:nvSpPr>
        <p:spPr>
          <a:xfrm>
            <a:off x="713225" y="3890300"/>
            <a:ext cx="11796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Revenue</a:t>
            </a:r>
            <a:endParaRPr sz="1200">
              <a:solidFill>
                <a:schemeClr val="dk1"/>
              </a:solidFill>
              <a:latin typeface="Open Sans"/>
              <a:ea typeface="Open Sans"/>
              <a:cs typeface="Open Sans"/>
              <a:sym typeface="Open Sans"/>
            </a:endParaRPr>
          </a:p>
        </p:txBody>
      </p:sp>
      <p:sp>
        <p:nvSpPr>
          <p:cNvPr id="1237" name="Google Shape;1237;p45"/>
          <p:cNvSpPr txBox="1"/>
          <p:nvPr/>
        </p:nvSpPr>
        <p:spPr>
          <a:xfrm>
            <a:off x="1934074" y="3890300"/>
            <a:ext cx="11826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General costs</a:t>
            </a:r>
            <a:endParaRPr sz="1200">
              <a:solidFill>
                <a:schemeClr val="dk1"/>
              </a:solidFill>
              <a:latin typeface="Open Sans"/>
              <a:ea typeface="Open Sans"/>
              <a:cs typeface="Open Sans"/>
              <a:sym typeface="Open Sans"/>
            </a:endParaRPr>
          </a:p>
        </p:txBody>
      </p:sp>
      <p:sp>
        <p:nvSpPr>
          <p:cNvPr id="1238" name="Google Shape;1238;p45"/>
          <p:cNvSpPr txBox="1"/>
          <p:nvPr/>
        </p:nvSpPr>
        <p:spPr>
          <a:xfrm>
            <a:off x="3157923" y="3890300"/>
            <a:ext cx="11796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Profit</a:t>
            </a:r>
            <a:endParaRPr sz="1200">
              <a:solidFill>
                <a:schemeClr val="dk1"/>
              </a:solidFill>
              <a:latin typeface="Open Sans"/>
              <a:ea typeface="Open Sans"/>
              <a:cs typeface="Open Sans"/>
              <a:sym typeface="Open Sans"/>
            </a:endParaRPr>
          </a:p>
        </p:txBody>
      </p:sp>
      <p:sp>
        <p:nvSpPr>
          <p:cNvPr id="1239" name="Google Shape;1239;p45"/>
          <p:cNvSpPr txBox="1"/>
          <p:nvPr/>
        </p:nvSpPr>
        <p:spPr>
          <a:xfrm>
            <a:off x="713225" y="4232700"/>
            <a:ext cx="36243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Follow the link in the graph to modify its data and then paste the new one here. </a:t>
            </a:r>
            <a:r>
              <a:rPr b="1" lang="en" sz="1000" u="sng">
                <a:solidFill>
                  <a:schemeClr val="dk1"/>
                </a:solidFill>
                <a:latin typeface="Inter"/>
                <a:ea typeface="Inter"/>
                <a:cs typeface="Inter"/>
                <a:sym typeface="Inter"/>
                <a:hlinkClick r:id="rId3">
                  <a:extLst>
                    <a:ext uri="{A12FA001-AC4F-418D-AE19-62706E023703}">
                      <ahyp:hlinkClr val="tx"/>
                    </a:ext>
                  </a:extLst>
                </a:hlinkClick>
              </a:rPr>
              <a:t>For more info, click here</a:t>
            </a:r>
            <a:endParaRPr b="1" sz="1000">
              <a:solidFill>
                <a:schemeClr val="dk1"/>
              </a:solidFill>
              <a:latin typeface="Inter"/>
              <a:ea typeface="Inter"/>
              <a:cs typeface="Inter"/>
              <a:sym typeface="Inter"/>
            </a:endParaRPr>
          </a:p>
        </p:txBody>
      </p:sp>
      <p:pic>
        <p:nvPicPr>
          <p:cNvPr id="1240" name="Google Shape;1240;p45">
            <a:hlinkClick r:id="rId4"/>
          </p:cNvPr>
          <p:cNvPicPr preferRelativeResize="0"/>
          <p:nvPr/>
        </p:nvPicPr>
        <p:blipFill>
          <a:blip r:embed="rId5">
            <a:alphaModFix/>
          </a:blip>
          <a:stretch>
            <a:fillRect/>
          </a:stretch>
        </p:blipFill>
        <p:spPr>
          <a:xfrm>
            <a:off x="713225" y="1170125"/>
            <a:ext cx="3624300" cy="22410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818" name="Google Shape;818;p28"/>
          <p:cNvSpPr txBox="1"/>
          <p:nvPr>
            <p:ph idx="1" type="body"/>
          </p:nvPr>
        </p:nvSpPr>
        <p:spPr>
          <a:xfrm>
            <a:off x="720000" y="1139551"/>
            <a:ext cx="7704000" cy="3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graphicFrame>
        <p:nvGraphicFramePr>
          <p:cNvPr id="819" name="Google Shape;819;p28"/>
          <p:cNvGraphicFramePr/>
          <p:nvPr/>
        </p:nvGraphicFramePr>
        <p:xfrm>
          <a:off x="561888" y="1566553"/>
          <a:ext cx="3000000" cy="3000000"/>
        </p:xfrm>
        <a:graphic>
          <a:graphicData uri="http://schemas.openxmlformats.org/drawingml/2006/table">
            <a:tbl>
              <a:tblPr>
                <a:noFill/>
                <a:tableStyleId>{281AB000-1E34-4EBB-B4CC-264B58FBB202}</a:tableStyleId>
              </a:tblPr>
              <a:tblGrid>
                <a:gridCol w="2646850"/>
                <a:gridCol w="5373375"/>
              </a:tblGrid>
              <a:tr h="400825">
                <a:tc>
                  <a:txBody>
                    <a:bodyPr/>
                    <a:lstStyle/>
                    <a:p>
                      <a:pPr indent="0" lvl="0" marL="0" rtl="0" algn="l">
                        <a:lnSpc>
                          <a:spcPct val="115000"/>
                        </a:lnSpc>
                        <a:spcBef>
                          <a:spcPts val="0"/>
                        </a:spcBef>
                        <a:spcAft>
                          <a:spcPts val="0"/>
                        </a:spcAft>
                        <a:buNone/>
                      </a:pPr>
                      <a:r>
                        <a:rPr b="1" lang="en" sz="1000" u="sng">
                          <a:solidFill>
                            <a:schemeClr val="dk1"/>
                          </a:solidFill>
                          <a:latin typeface="Inter"/>
                          <a:ea typeface="Inter"/>
                          <a:cs typeface="Inter"/>
                          <a:sym typeface="Inter"/>
                          <a:hlinkClick action="ppaction://hlinksldjump" r:id="rId3">
                            <a:extLst>
                              <a:ext uri="{A12FA001-AC4F-418D-AE19-62706E023703}">
                                <ahyp:hlinkClr val="tx"/>
                              </a:ext>
                            </a:extLst>
                          </a:hlinkClick>
                        </a:rPr>
                        <a:t>FONTS</a:t>
                      </a:r>
                      <a:endParaRPr b="1" sz="1000">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1600"/>
                        </a:spcAft>
                        <a:buNone/>
                      </a:pPr>
                      <a:r>
                        <a:rPr lang="en" sz="1000">
                          <a:solidFill>
                            <a:schemeClr val="dk1"/>
                          </a:solidFill>
                          <a:latin typeface="Inter"/>
                          <a:ea typeface="Inter"/>
                          <a:cs typeface="Inter"/>
                          <a:sym typeface="Inter"/>
                        </a:rPr>
                        <a:t>To view this template correctly in PowerPoint, download and install the fonts we used</a:t>
                      </a:r>
                      <a:endParaRPr sz="1000">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00825">
                <a:tc>
                  <a:txBody>
                    <a:bodyPr/>
                    <a:lstStyle/>
                    <a:p>
                      <a:pPr indent="0" lvl="0" marL="0" rtl="0" algn="l">
                        <a:lnSpc>
                          <a:spcPct val="115000"/>
                        </a:lnSpc>
                        <a:spcBef>
                          <a:spcPts val="0"/>
                        </a:spcBef>
                        <a:spcAft>
                          <a:spcPts val="0"/>
                        </a:spcAft>
                        <a:buNone/>
                      </a:pPr>
                      <a:r>
                        <a:rPr b="1" lang="en" sz="1000" u="sng">
                          <a:solidFill>
                            <a:schemeClr val="dk1"/>
                          </a:solidFill>
                          <a:latin typeface="Inter"/>
                          <a:ea typeface="Inter"/>
                          <a:cs typeface="Inter"/>
                          <a:sym typeface="Inter"/>
                          <a:hlinkClick action="ppaction://hlinksldjump" r:id="rId4">
                            <a:extLst>
                              <a:ext uri="{A12FA001-AC4F-418D-AE19-62706E023703}">
                                <ahyp:hlinkClr val="tx"/>
                              </a:ext>
                            </a:extLst>
                          </a:hlinkClick>
                        </a:rPr>
                        <a:t>USED</a:t>
                      </a:r>
                      <a:r>
                        <a:rPr lang="en" sz="1000">
                          <a:solidFill>
                            <a:schemeClr val="dk1"/>
                          </a:solidFill>
                          <a:latin typeface="Inter"/>
                          <a:ea typeface="Inter"/>
                          <a:cs typeface="Inter"/>
                          <a:sym typeface="Inter"/>
                        </a:rPr>
                        <a:t> AND </a:t>
                      </a:r>
                      <a:r>
                        <a:rPr b="1" lang="en" sz="1000" u="sng">
                          <a:solidFill>
                            <a:schemeClr val="dk1"/>
                          </a:solidFill>
                          <a:latin typeface="Inter"/>
                          <a:ea typeface="Inter"/>
                          <a:cs typeface="Inter"/>
                          <a:sym typeface="Inter"/>
                          <a:hlinkClick action="ppaction://hlinksldjump" r:id="rId5">
                            <a:extLst>
                              <a:ext uri="{A12FA001-AC4F-418D-AE19-62706E023703}">
                                <ahyp:hlinkClr val="tx"/>
                              </a:ext>
                            </a:extLst>
                          </a:hlinkClick>
                        </a:rPr>
                        <a:t>ALTERNATIVE RESOURCES</a:t>
                      </a:r>
                      <a:endParaRPr b="1" sz="1000" u="sng">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15000"/>
                        </a:lnSpc>
                        <a:spcBef>
                          <a:spcPts val="0"/>
                        </a:spcBef>
                        <a:spcAft>
                          <a:spcPts val="1600"/>
                        </a:spcAft>
                        <a:buNone/>
                      </a:pPr>
                      <a:r>
                        <a:rPr lang="en" sz="1000">
                          <a:solidFill>
                            <a:schemeClr val="dk1"/>
                          </a:solidFill>
                          <a:latin typeface="Inter"/>
                          <a:ea typeface="Inter"/>
                          <a:cs typeface="Inter"/>
                          <a:sym typeface="Inter"/>
                        </a:rPr>
                        <a:t>An assortment of graphic resources that are suitable for use in this presentation</a:t>
                      </a:r>
                      <a:endParaRPr sz="1000">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00825">
                <a:tc>
                  <a:txBody>
                    <a:bodyPr/>
                    <a:lstStyle/>
                    <a:p>
                      <a:pPr indent="0" lvl="0" marL="0" rtl="0" algn="l">
                        <a:lnSpc>
                          <a:spcPct val="115000"/>
                        </a:lnSpc>
                        <a:spcBef>
                          <a:spcPts val="0"/>
                        </a:spcBef>
                        <a:spcAft>
                          <a:spcPts val="0"/>
                        </a:spcAft>
                        <a:buNone/>
                      </a:pPr>
                      <a:r>
                        <a:rPr b="1" lang="en" sz="1000" u="sng">
                          <a:solidFill>
                            <a:schemeClr val="dk1"/>
                          </a:solidFill>
                          <a:latin typeface="Inter"/>
                          <a:ea typeface="Inter"/>
                          <a:cs typeface="Inter"/>
                          <a:sym typeface="Inter"/>
                          <a:hlinkClick action="ppaction://hlinksldjump" r:id="rId6">
                            <a:extLst>
                              <a:ext uri="{A12FA001-AC4F-418D-AE19-62706E023703}">
                                <ahyp:hlinkClr val="tx"/>
                              </a:ext>
                            </a:extLst>
                          </a:hlinkClick>
                        </a:rPr>
                        <a:t>THANKS SLIDE</a:t>
                      </a:r>
                      <a:endParaRPr b="1" sz="1000" u="sng">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1600"/>
                        </a:spcAft>
                        <a:buNone/>
                      </a:pPr>
                      <a:r>
                        <a:rPr lang="en" sz="1000">
                          <a:solidFill>
                            <a:schemeClr val="dk1"/>
                          </a:solidFill>
                          <a:latin typeface="Inter"/>
                          <a:ea typeface="Inter"/>
                          <a:cs typeface="Inter"/>
                          <a:sym typeface="Inter"/>
                        </a:rPr>
                        <a:t>You must keep it so that proper credits for our design are given</a:t>
                      </a:r>
                      <a:endParaRPr sz="1000">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00825">
                <a:tc>
                  <a:txBody>
                    <a:bodyPr/>
                    <a:lstStyle/>
                    <a:p>
                      <a:pPr indent="0" lvl="0" marL="0" rtl="0" algn="l">
                        <a:lnSpc>
                          <a:spcPct val="115000"/>
                        </a:lnSpc>
                        <a:spcBef>
                          <a:spcPts val="0"/>
                        </a:spcBef>
                        <a:spcAft>
                          <a:spcPts val="0"/>
                        </a:spcAft>
                        <a:buNone/>
                      </a:pPr>
                      <a:r>
                        <a:rPr b="1" lang="en" sz="1000" u="sng">
                          <a:solidFill>
                            <a:schemeClr val="dk1"/>
                          </a:solidFill>
                          <a:latin typeface="Inter"/>
                          <a:ea typeface="Inter"/>
                          <a:cs typeface="Inter"/>
                          <a:sym typeface="Inter"/>
                          <a:hlinkClick action="ppaction://hlinksldjump" r:id="rId7">
                            <a:extLst>
                              <a:ext uri="{A12FA001-AC4F-418D-AE19-62706E023703}">
                                <ahyp:hlinkClr val="tx"/>
                              </a:ext>
                            </a:extLst>
                          </a:hlinkClick>
                        </a:rPr>
                        <a:t>COLORS</a:t>
                      </a:r>
                      <a:endParaRPr b="1" sz="1000">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1600"/>
                        </a:spcAft>
                        <a:buNone/>
                      </a:pPr>
                      <a:r>
                        <a:rPr lang="en" sz="1000">
                          <a:solidFill>
                            <a:schemeClr val="dk1"/>
                          </a:solidFill>
                          <a:latin typeface="Inter"/>
                          <a:ea typeface="Inter"/>
                          <a:cs typeface="Inter"/>
                          <a:sym typeface="Inter"/>
                        </a:rPr>
                        <a:t>All the colors used in this presentation</a:t>
                      </a:r>
                      <a:endParaRPr sz="1000">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00825">
                <a:tc>
                  <a:txBody>
                    <a:bodyPr/>
                    <a:lstStyle/>
                    <a:p>
                      <a:pPr indent="0" lvl="0" marL="0" rtl="0" algn="l">
                        <a:lnSpc>
                          <a:spcPct val="115000"/>
                        </a:lnSpc>
                        <a:spcBef>
                          <a:spcPts val="0"/>
                        </a:spcBef>
                        <a:spcAft>
                          <a:spcPts val="0"/>
                        </a:spcAft>
                        <a:buNone/>
                      </a:pPr>
                      <a:r>
                        <a:rPr b="1" lang="en" sz="1000" u="sng">
                          <a:solidFill>
                            <a:schemeClr val="dk1"/>
                          </a:solidFill>
                          <a:latin typeface="Inter"/>
                          <a:ea typeface="Inter"/>
                          <a:cs typeface="Inter"/>
                          <a:sym typeface="Inter"/>
                          <a:hlinkClick action="ppaction://hlinksldjump" r:id="rId8">
                            <a:extLst>
                              <a:ext uri="{A12FA001-AC4F-418D-AE19-62706E023703}">
                                <ahyp:hlinkClr val="tx"/>
                              </a:ext>
                            </a:extLst>
                          </a:hlinkClick>
                        </a:rPr>
                        <a:t>ICONS</a:t>
                      </a:r>
                      <a:r>
                        <a:rPr lang="en" sz="1000">
                          <a:solidFill>
                            <a:schemeClr val="dk1"/>
                          </a:solidFill>
                          <a:latin typeface="Inter"/>
                          <a:ea typeface="Inter"/>
                          <a:cs typeface="Inter"/>
                          <a:sym typeface="Inter"/>
                        </a:rPr>
                        <a:t> </a:t>
                      </a:r>
                      <a:r>
                        <a:rPr lang="en" sz="1000">
                          <a:solidFill>
                            <a:schemeClr val="dk1"/>
                          </a:solidFill>
                          <a:latin typeface="Inter"/>
                          <a:ea typeface="Inter"/>
                          <a:cs typeface="Inter"/>
                          <a:sym typeface="Inter"/>
                        </a:rPr>
                        <a:t>AND </a:t>
                      </a:r>
                      <a:r>
                        <a:rPr b="1" lang="en" sz="1000" u="sng">
                          <a:solidFill>
                            <a:schemeClr val="dk1"/>
                          </a:solidFill>
                          <a:latin typeface="Inter"/>
                          <a:ea typeface="Inter"/>
                          <a:cs typeface="Inter"/>
                          <a:sym typeface="Inter"/>
                          <a:hlinkClick action="ppaction://hlinksldjump" r:id="rId9">
                            <a:extLst>
                              <a:ext uri="{A12FA001-AC4F-418D-AE19-62706E023703}">
                                <ahyp:hlinkClr val="tx"/>
                              </a:ext>
                            </a:extLst>
                          </a:hlinkClick>
                        </a:rPr>
                        <a:t>INFOGRAPHIC RESOURCES</a:t>
                      </a:r>
                      <a:endParaRPr b="1" sz="1000">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sz="1000">
                          <a:solidFill>
                            <a:schemeClr val="dk1"/>
                          </a:solidFill>
                          <a:latin typeface="Inter"/>
                          <a:ea typeface="Inter"/>
                          <a:cs typeface="Inter"/>
                          <a:sym typeface="Inter"/>
                        </a:rPr>
                        <a:t>These can be used in the template, and their size and color can be edited</a:t>
                      </a:r>
                      <a:endParaRPr sz="1000">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00825">
                <a:tc>
                  <a:txBody>
                    <a:bodyPr/>
                    <a:lstStyle/>
                    <a:p>
                      <a:pPr indent="0" lvl="0" marL="0" rtl="0" algn="l">
                        <a:lnSpc>
                          <a:spcPct val="115000"/>
                        </a:lnSpc>
                        <a:spcBef>
                          <a:spcPts val="0"/>
                        </a:spcBef>
                        <a:spcAft>
                          <a:spcPts val="0"/>
                        </a:spcAft>
                        <a:buNone/>
                      </a:pPr>
                      <a:r>
                        <a:rPr lang="en" sz="1000">
                          <a:solidFill>
                            <a:schemeClr val="dk1"/>
                          </a:solidFill>
                          <a:latin typeface="Inter"/>
                          <a:ea typeface="Inter"/>
                          <a:cs typeface="Inter"/>
                          <a:sym typeface="Inter"/>
                        </a:rPr>
                        <a:t>E</a:t>
                      </a:r>
                      <a:r>
                        <a:rPr lang="en" sz="1000">
                          <a:solidFill>
                            <a:schemeClr val="dk1"/>
                          </a:solidFill>
                          <a:latin typeface="Inter"/>
                          <a:ea typeface="Inter"/>
                          <a:cs typeface="Inter"/>
                          <a:sym typeface="Inter"/>
                        </a:rPr>
                        <a:t>DITABLE PRESENTATION THEME</a:t>
                      </a:r>
                      <a:endParaRPr sz="1000">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1600"/>
                        </a:spcAft>
                        <a:buNone/>
                      </a:pPr>
                      <a:r>
                        <a:rPr lang="en" sz="1000">
                          <a:solidFill>
                            <a:schemeClr val="dk1"/>
                          </a:solidFill>
                          <a:latin typeface="Inter"/>
                          <a:ea typeface="Inter"/>
                          <a:cs typeface="Inter"/>
                          <a:sym typeface="Inter"/>
                        </a:rPr>
                        <a:t>You can edit the master slides easily. For more info, click </a:t>
                      </a:r>
                      <a:r>
                        <a:rPr b="1" lang="en" sz="1000" u="sng">
                          <a:solidFill>
                            <a:schemeClr val="dk1"/>
                          </a:solidFill>
                          <a:latin typeface="Inter"/>
                          <a:ea typeface="Inter"/>
                          <a:cs typeface="Inter"/>
                          <a:sym typeface="Inter"/>
                          <a:hlinkClick r:id="rId10">
                            <a:extLst>
                              <a:ext uri="{A12FA001-AC4F-418D-AE19-62706E023703}">
                                <ahyp:hlinkClr val="tx"/>
                              </a:ext>
                            </a:extLst>
                          </a:hlinkClick>
                        </a:rPr>
                        <a:t>here</a:t>
                      </a:r>
                      <a:endParaRPr b="1" sz="1000" u="sng">
                        <a:solidFill>
                          <a:schemeClr val="dk1"/>
                        </a:solidFill>
                        <a:latin typeface="Inter"/>
                        <a:ea typeface="Inter"/>
                        <a:cs typeface="Inter"/>
                        <a:sym typeface="Inte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bl>
          </a:graphicData>
        </a:graphic>
      </p:graphicFrame>
      <p:sp>
        <p:nvSpPr>
          <p:cNvPr id="820" name="Google Shape;820;p28"/>
          <p:cNvSpPr txBox="1"/>
          <p:nvPr/>
        </p:nvSpPr>
        <p:spPr>
          <a:xfrm>
            <a:off x="1936539" y="4142300"/>
            <a:ext cx="19038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Inter"/>
                <a:ea typeface="Inter"/>
                <a:cs typeface="Inter"/>
                <a:sym typeface="Inter"/>
              </a:rPr>
              <a:t>For more info:</a:t>
            </a:r>
            <a:br>
              <a:rPr lang="en" sz="1000">
                <a:solidFill>
                  <a:schemeClr val="dk1"/>
                </a:solidFill>
                <a:latin typeface="Inter"/>
                <a:ea typeface="Inter"/>
                <a:cs typeface="Inter"/>
                <a:sym typeface="Inter"/>
              </a:rPr>
            </a:br>
            <a:r>
              <a:rPr b="1" lang="en" sz="1000" u="sng">
                <a:solidFill>
                  <a:schemeClr val="dk1"/>
                </a:solidFill>
                <a:latin typeface="Inter"/>
                <a:ea typeface="Inter"/>
                <a:cs typeface="Inter"/>
                <a:sym typeface="Inter"/>
                <a:hlinkClick r:id="rId11">
                  <a:extLst>
                    <a:ext uri="{A12FA001-AC4F-418D-AE19-62706E023703}">
                      <ahyp:hlinkClr val="tx"/>
                    </a:ext>
                  </a:extLst>
                </a:hlinkClick>
              </a:rPr>
              <a:t>SLIDESGO</a:t>
            </a:r>
            <a:r>
              <a:rPr b="1" lang="en" sz="1000">
                <a:solidFill>
                  <a:schemeClr val="dk1"/>
                </a:solidFill>
                <a:uFill>
                  <a:noFill/>
                </a:uFill>
                <a:latin typeface="Inter"/>
                <a:ea typeface="Inter"/>
                <a:cs typeface="Inter"/>
                <a:sym typeface="Inter"/>
                <a:hlinkClick r:id="rId12">
                  <a:extLst>
                    <a:ext uri="{A12FA001-AC4F-418D-AE19-62706E023703}">
                      <ahyp:hlinkClr val="tx"/>
                    </a:ext>
                  </a:extLst>
                </a:hlinkClick>
              </a:rPr>
              <a:t> </a:t>
            </a:r>
            <a:r>
              <a:rPr b="1" lang="en" sz="1000">
                <a:solidFill>
                  <a:schemeClr val="dk1"/>
                </a:solidFill>
                <a:latin typeface="Inter"/>
                <a:ea typeface="Inter"/>
                <a:cs typeface="Inter"/>
                <a:sym typeface="Inter"/>
              </a:rPr>
              <a:t>| </a:t>
            </a:r>
            <a:r>
              <a:rPr b="1" lang="en" sz="1000" u="sng">
                <a:solidFill>
                  <a:schemeClr val="dk1"/>
                </a:solidFill>
                <a:latin typeface="Inter"/>
                <a:ea typeface="Inter"/>
                <a:cs typeface="Inter"/>
                <a:sym typeface="Inter"/>
                <a:hlinkClick r:id="rId13">
                  <a:extLst>
                    <a:ext uri="{A12FA001-AC4F-418D-AE19-62706E023703}">
                      <ahyp:hlinkClr val="tx"/>
                    </a:ext>
                  </a:extLst>
                </a:hlinkClick>
              </a:rPr>
              <a:t>BLOG</a:t>
            </a:r>
            <a:r>
              <a:rPr b="1" lang="en" sz="1000">
                <a:solidFill>
                  <a:schemeClr val="dk1"/>
                </a:solidFill>
                <a:latin typeface="Inter"/>
                <a:ea typeface="Inter"/>
                <a:cs typeface="Inter"/>
                <a:sym typeface="Inter"/>
              </a:rPr>
              <a:t> | </a:t>
            </a:r>
            <a:r>
              <a:rPr b="1" lang="en" sz="1000" u="sng">
                <a:solidFill>
                  <a:schemeClr val="dk1"/>
                </a:solidFill>
                <a:latin typeface="Inter"/>
                <a:ea typeface="Inter"/>
                <a:cs typeface="Inter"/>
                <a:sym typeface="Inter"/>
                <a:hlinkClick r:id="rId14">
                  <a:extLst>
                    <a:ext uri="{A12FA001-AC4F-418D-AE19-62706E023703}">
                      <ahyp:hlinkClr val="tx"/>
                    </a:ext>
                  </a:extLst>
                </a:hlinkClick>
              </a:rPr>
              <a:t>FAQs</a:t>
            </a:r>
            <a:endParaRPr b="1" sz="1000" u="sng">
              <a:solidFill>
                <a:schemeClr val="dk1"/>
              </a:solidFill>
              <a:latin typeface="Inter"/>
              <a:ea typeface="Inter"/>
              <a:cs typeface="Inter"/>
              <a:sym typeface="Inter"/>
            </a:endParaRPr>
          </a:p>
        </p:txBody>
      </p:sp>
      <p:sp>
        <p:nvSpPr>
          <p:cNvPr id="821" name="Google Shape;821;p28"/>
          <p:cNvSpPr txBox="1"/>
          <p:nvPr/>
        </p:nvSpPr>
        <p:spPr>
          <a:xfrm>
            <a:off x="3840261" y="4142300"/>
            <a:ext cx="33672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Inter"/>
                <a:ea typeface="Inter"/>
                <a:cs typeface="Inter"/>
                <a:sym typeface="Inter"/>
              </a:rPr>
              <a:t>You can visit our sister </a:t>
            </a:r>
            <a:r>
              <a:rPr lang="en" sz="1000">
                <a:solidFill>
                  <a:schemeClr val="dk1"/>
                </a:solidFill>
                <a:latin typeface="Inter"/>
                <a:ea typeface="Inter"/>
                <a:cs typeface="Inter"/>
                <a:sym typeface="Inter"/>
              </a:rPr>
              <a:t>projects</a:t>
            </a:r>
            <a:r>
              <a:rPr lang="en" sz="1000">
                <a:solidFill>
                  <a:schemeClr val="dk1"/>
                </a:solidFill>
                <a:latin typeface="Inter"/>
                <a:ea typeface="Inter"/>
                <a:cs typeface="Inter"/>
                <a:sym typeface="Inter"/>
              </a:rPr>
              <a:t>:</a:t>
            </a:r>
            <a:br>
              <a:rPr lang="en" sz="1000">
                <a:solidFill>
                  <a:schemeClr val="dk1"/>
                </a:solidFill>
                <a:latin typeface="Inter"/>
                <a:ea typeface="Inter"/>
                <a:cs typeface="Inter"/>
                <a:sym typeface="Inter"/>
              </a:rPr>
            </a:br>
            <a:r>
              <a:rPr b="1" lang="en" sz="1000" u="sng">
                <a:solidFill>
                  <a:schemeClr val="dk1"/>
                </a:solidFill>
                <a:latin typeface="Inter"/>
                <a:ea typeface="Inter"/>
                <a:cs typeface="Inter"/>
                <a:sym typeface="Inter"/>
                <a:hlinkClick r:id="rId15">
                  <a:extLst>
                    <a:ext uri="{A12FA001-AC4F-418D-AE19-62706E023703}">
                      <ahyp:hlinkClr val="tx"/>
                    </a:ext>
                  </a:extLst>
                </a:hlinkClick>
              </a:rPr>
              <a:t>FREEPIK</a:t>
            </a:r>
            <a:r>
              <a:rPr b="1" lang="en" sz="1000">
                <a:solidFill>
                  <a:schemeClr val="dk1"/>
                </a:solidFill>
                <a:latin typeface="Inter"/>
                <a:ea typeface="Inter"/>
                <a:cs typeface="Inter"/>
                <a:sym typeface="Inter"/>
              </a:rPr>
              <a:t> | </a:t>
            </a:r>
            <a:r>
              <a:rPr b="1" lang="en" sz="1000" u="sng">
                <a:solidFill>
                  <a:schemeClr val="dk1"/>
                </a:solidFill>
                <a:latin typeface="Inter"/>
                <a:ea typeface="Inter"/>
                <a:cs typeface="Inter"/>
                <a:sym typeface="Inter"/>
                <a:hlinkClick r:id="rId16">
                  <a:extLst>
                    <a:ext uri="{A12FA001-AC4F-418D-AE19-62706E023703}">
                      <ahyp:hlinkClr val="tx"/>
                    </a:ext>
                  </a:extLst>
                </a:hlinkClick>
              </a:rPr>
              <a:t>FLATICON</a:t>
            </a:r>
            <a:r>
              <a:rPr b="1" lang="en" sz="1000">
                <a:solidFill>
                  <a:schemeClr val="dk1"/>
                </a:solidFill>
                <a:latin typeface="Inter"/>
                <a:ea typeface="Inter"/>
                <a:cs typeface="Inter"/>
                <a:sym typeface="Inter"/>
              </a:rPr>
              <a:t> | </a:t>
            </a:r>
            <a:r>
              <a:rPr b="1" lang="en" sz="1000" u="sng">
                <a:solidFill>
                  <a:schemeClr val="dk1"/>
                </a:solidFill>
                <a:latin typeface="Inter"/>
                <a:ea typeface="Inter"/>
                <a:cs typeface="Inter"/>
                <a:sym typeface="Inter"/>
                <a:hlinkClick r:id="rId17">
                  <a:extLst>
                    <a:ext uri="{A12FA001-AC4F-418D-AE19-62706E023703}">
                      <ahyp:hlinkClr val="tx"/>
                    </a:ext>
                  </a:extLst>
                </a:hlinkClick>
              </a:rPr>
              <a:t>STORYSET</a:t>
            </a:r>
            <a:r>
              <a:rPr b="1" lang="en" sz="1000">
                <a:solidFill>
                  <a:schemeClr val="dk1"/>
                </a:solidFill>
                <a:latin typeface="Inter"/>
                <a:ea typeface="Inter"/>
                <a:cs typeface="Inter"/>
                <a:sym typeface="Inter"/>
              </a:rPr>
              <a:t> | </a:t>
            </a:r>
            <a:r>
              <a:rPr b="1" lang="en" sz="1000" u="sng">
                <a:solidFill>
                  <a:schemeClr val="dk1"/>
                </a:solidFill>
                <a:latin typeface="Inter"/>
                <a:ea typeface="Inter"/>
                <a:cs typeface="Inter"/>
                <a:sym typeface="Inter"/>
                <a:hlinkClick r:id="rId18">
                  <a:extLst>
                    <a:ext uri="{A12FA001-AC4F-418D-AE19-62706E023703}">
                      <ahyp:hlinkClr val="tx"/>
                    </a:ext>
                  </a:extLst>
                </a:hlinkClick>
              </a:rPr>
              <a:t>WEPIK</a:t>
            </a:r>
            <a:r>
              <a:rPr b="1" lang="en" sz="1000">
                <a:solidFill>
                  <a:schemeClr val="dk1"/>
                </a:solidFill>
                <a:uFill>
                  <a:noFill/>
                </a:uFill>
                <a:latin typeface="Inter"/>
                <a:ea typeface="Inter"/>
                <a:cs typeface="Inter"/>
                <a:sym typeface="Inter"/>
                <a:hlinkClick r:id="rId19">
                  <a:extLst>
                    <a:ext uri="{A12FA001-AC4F-418D-AE19-62706E023703}">
                      <ahyp:hlinkClr val="tx"/>
                    </a:ext>
                  </a:extLst>
                </a:hlinkClick>
              </a:rPr>
              <a:t> </a:t>
            </a:r>
            <a:r>
              <a:rPr b="1" lang="en" sz="1000">
                <a:solidFill>
                  <a:schemeClr val="dk1"/>
                </a:solidFill>
                <a:latin typeface="Inter"/>
                <a:ea typeface="Inter"/>
                <a:cs typeface="Inter"/>
                <a:sym typeface="Inter"/>
              </a:rPr>
              <a:t>| </a:t>
            </a:r>
            <a:r>
              <a:rPr b="1" lang="en" sz="1000" u="sng">
                <a:solidFill>
                  <a:schemeClr val="dk1"/>
                </a:solidFill>
                <a:latin typeface="Inter"/>
                <a:ea typeface="Inter"/>
                <a:cs typeface="Inter"/>
                <a:sym typeface="Inter"/>
                <a:hlinkClick r:id="rId20">
                  <a:extLst>
                    <a:ext uri="{A12FA001-AC4F-418D-AE19-62706E023703}">
                      <ahyp:hlinkClr val="tx"/>
                    </a:ext>
                  </a:extLst>
                </a:hlinkClick>
              </a:rPr>
              <a:t>VIDEVO</a:t>
            </a:r>
            <a:endParaRPr b="1" sz="1000" u="sng">
              <a:solidFill>
                <a:schemeClr val="dk1"/>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46"/>
          <p:cNvSpPr txBox="1"/>
          <p:nvPr>
            <p:ph type="title"/>
          </p:nvPr>
        </p:nvSpPr>
        <p:spPr>
          <a:xfrm>
            <a:off x="1956750" y="888738"/>
            <a:ext cx="5230500" cy="8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46" name="Google Shape;1246;p46"/>
          <p:cNvSpPr txBox="1"/>
          <p:nvPr>
            <p:ph idx="1" type="subTitle"/>
          </p:nvPr>
        </p:nvSpPr>
        <p:spPr>
          <a:xfrm>
            <a:off x="1956750" y="1686949"/>
            <a:ext cx="5230500" cy="114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1247" name="Google Shape;1247;p46"/>
          <p:cNvSpPr txBox="1"/>
          <p:nvPr/>
        </p:nvSpPr>
        <p:spPr>
          <a:xfrm>
            <a:off x="1956750" y="3994362"/>
            <a:ext cx="52305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Please keep this slide for attribution</a:t>
            </a:r>
            <a:endParaRPr sz="1200">
              <a:solidFill>
                <a:schemeClr val="dk1"/>
              </a:solidFill>
              <a:latin typeface="Inter"/>
              <a:ea typeface="Inter"/>
              <a:cs typeface="Inter"/>
              <a:sym typeface="Inter"/>
            </a:endParaRPr>
          </a:p>
        </p:txBody>
      </p:sp>
      <p:grpSp>
        <p:nvGrpSpPr>
          <p:cNvPr id="1248" name="Google Shape;1248;p46"/>
          <p:cNvGrpSpPr/>
          <p:nvPr/>
        </p:nvGrpSpPr>
        <p:grpSpPr>
          <a:xfrm>
            <a:off x="4600235" y="2920706"/>
            <a:ext cx="544200" cy="544200"/>
            <a:chOff x="4599581" y="2924400"/>
            <a:chExt cx="544200" cy="544200"/>
          </a:xfrm>
        </p:grpSpPr>
        <p:sp>
          <p:nvSpPr>
            <p:cNvPr id="1249" name="Google Shape;1249;p46"/>
            <p:cNvSpPr/>
            <p:nvPr/>
          </p:nvSpPr>
          <p:spPr>
            <a:xfrm>
              <a:off x="4599581" y="29244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0" name="Google Shape;1250;p46"/>
            <p:cNvGrpSpPr/>
            <p:nvPr/>
          </p:nvGrpSpPr>
          <p:grpSpPr>
            <a:xfrm>
              <a:off x="4677864" y="3002669"/>
              <a:ext cx="387661" cy="387661"/>
              <a:chOff x="1379798" y="1723250"/>
              <a:chExt cx="397887" cy="397887"/>
            </a:xfrm>
          </p:grpSpPr>
          <p:sp>
            <p:nvSpPr>
              <p:cNvPr id="1251" name="Google Shape;1251;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5" name="Google Shape;1255;p46"/>
          <p:cNvGrpSpPr/>
          <p:nvPr/>
        </p:nvGrpSpPr>
        <p:grpSpPr>
          <a:xfrm>
            <a:off x="3999565" y="2920706"/>
            <a:ext cx="544200" cy="544200"/>
            <a:chOff x="3998919" y="2924400"/>
            <a:chExt cx="544200" cy="544200"/>
          </a:xfrm>
        </p:grpSpPr>
        <p:sp>
          <p:nvSpPr>
            <p:cNvPr id="1256" name="Google Shape;1256;p46"/>
            <p:cNvSpPr/>
            <p:nvPr/>
          </p:nvSpPr>
          <p:spPr>
            <a:xfrm>
              <a:off x="3998919" y="29244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46"/>
            <p:cNvGrpSpPr/>
            <p:nvPr/>
          </p:nvGrpSpPr>
          <p:grpSpPr>
            <a:xfrm>
              <a:off x="4077190" y="3002669"/>
              <a:ext cx="387641" cy="387661"/>
              <a:chOff x="864491" y="1723250"/>
              <a:chExt cx="397866" cy="397887"/>
            </a:xfrm>
          </p:grpSpPr>
          <p:sp>
            <p:nvSpPr>
              <p:cNvPr id="1258" name="Google Shape;1258;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1" name="Google Shape;1261;p46"/>
          <p:cNvGrpSpPr/>
          <p:nvPr/>
        </p:nvGrpSpPr>
        <p:grpSpPr>
          <a:xfrm>
            <a:off x="5200906" y="2920706"/>
            <a:ext cx="544200" cy="544200"/>
            <a:chOff x="5200244" y="2924400"/>
            <a:chExt cx="544200" cy="544200"/>
          </a:xfrm>
        </p:grpSpPr>
        <p:sp>
          <p:nvSpPr>
            <p:cNvPr id="1262" name="Google Shape;1262;p46"/>
            <p:cNvSpPr/>
            <p:nvPr/>
          </p:nvSpPr>
          <p:spPr>
            <a:xfrm>
              <a:off x="5200244" y="29244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46"/>
            <p:cNvGrpSpPr/>
            <p:nvPr/>
          </p:nvGrpSpPr>
          <p:grpSpPr>
            <a:xfrm>
              <a:off x="5278559" y="3002016"/>
              <a:ext cx="388966" cy="388966"/>
              <a:chOff x="1190625" y="238125"/>
              <a:chExt cx="5235075" cy="5235075"/>
            </a:xfrm>
          </p:grpSpPr>
          <p:sp>
            <p:nvSpPr>
              <p:cNvPr id="1264" name="Google Shape;1264;p4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6" name="Google Shape;1266;p46"/>
          <p:cNvGrpSpPr/>
          <p:nvPr/>
        </p:nvGrpSpPr>
        <p:grpSpPr>
          <a:xfrm>
            <a:off x="3398894" y="2920706"/>
            <a:ext cx="544200" cy="544200"/>
            <a:chOff x="1956756" y="2924400"/>
            <a:chExt cx="544200" cy="544200"/>
          </a:xfrm>
        </p:grpSpPr>
        <p:sp>
          <p:nvSpPr>
            <p:cNvPr id="1267" name="Google Shape;1267;p46"/>
            <p:cNvSpPr/>
            <p:nvPr/>
          </p:nvSpPr>
          <p:spPr>
            <a:xfrm>
              <a:off x="1956756" y="29244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46"/>
            <p:cNvGrpSpPr/>
            <p:nvPr/>
          </p:nvGrpSpPr>
          <p:grpSpPr>
            <a:xfrm>
              <a:off x="2035013" y="3002669"/>
              <a:ext cx="387681" cy="387661"/>
              <a:chOff x="266768" y="1721375"/>
              <a:chExt cx="397907" cy="397887"/>
            </a:xfrm>
          </p:grpSpPr>
          <p:sp>
            <p:nvSpPr>
              <p:cNvPr id="1269" name="Google Shape;1269;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1276" name="Google Shape;1276;p47"/>
          <p:cNvGrpSpPr/>
          <p:nvPr/>
        </p:nvGrpSpPr>
        <p:grpSpPr>
          <a:xfrm>
            <a:off x="985806" y="3825625"/>
            <a:ext cx="544200" cy="544200"/>
            <a:chOff x="1023906" y="3825625"/>
            <a:chExt cx="544200" cy="544200"/>
          </a:xfrm>
        </p:grpSpPr>
        <p:sp>
          <p:nvSpPr>
            <p:cNvPr id="1277" name="Google Shape;1277;p47"/>
            <p:cNvSpPr/>
            <p:nvPr/>
          </p:nvSpPr>
          <p:spPr>
            <a:xfrm>
              <a:off x="1023906"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47"/>
            <p:cNvGrpSpPr/>
            <p:nvPr/>
          </p:nvGrpSpPr>
          <p:grpSpPr>
            <a:xfrm>
              <a:off x="1098466" y="3905351"/>
              <a:ext cx="396632" cy="397401"/>
              <a:chOff x="721585" y="3905351"/>
              <a:chExt cx="396632" cy="397401"/>
            </a:xfrm>
          </p:grpSpPr>
          <p:sp>
            <p:nvSpPr>
              <p:cNvPr id="1279" name="Google Shape;1279;p47"/>
              <p:cNvSpPr/>
              <p:nvPr/>
            </p:nvSpPr>
            <p:spPr>
              <a:xfrm>
                <a:off x="861765" y="4091679"/>
                <a:ext cx="232542" cy="116405"/>
              </a:xfrm>
              <a:custGeom>
                <a:rect b="b" l="l" r="r" t="t"/>
                <a:pathLst>
                  <a:path extrusionOk="0" h="3481" w="6954">
                    <a:moveTo>
                      <a:pt x="1024" y="1"/>
                    </a:moveTo>
                    <a:cubicBezTo>
                      <a:pt x="476" y="1"/>
                      <a:pt x="0" y="477"/>
                      <a:pt x="0" y="1048"/>
                    </a:cubicBezTo>
                    <a:cubicBezTo>
                      <a:pt x="0" y="1620"/>
                      <a:pt x="476" y="2096"/>
                      <a:pt x="1024" y="2096"/>
                    </a:cubicBezTo>
                    <a:lnTo>
                      <a:pt x="5930" y="2096"/>
                    </a:lnTo>
                    <a:cubicBezTo>
                      <a:pt x="6097" y="2096"/>
                      <a:pt x="6287" y="2239"/>
                      <a:pt x="6287" y="2453"/>
                    </a:cubicBezTo>
                    <a:cubicBezTo>
                      <a:pt x="6287" y="2644"/>
                      <a:pt x="6120" y="2811"/>
                      <a:pt x="5930" y="2811"/>
                    </a:cubicBezTo>
                    <a:lnTo>
                      <a:pt x="4168" y="2811"/>
                    </a:lnTo>
                    <a:lnTo>
                      <a:pt x="4168" y="3477"/>
                    </a:lnTo>
                    <a:lnTo>
                      <a:pt x="5930" y="3477"/>
                    </a:lnTo>
                    <a:cubicBezTo>
                      <a:pt x="5958" y="3480"/>
                      <a:pt x="5985" y="3481"/>
                      <a:pt x="6012" y="3481"/>
                    </a:cubicBezTo>
                    <a:cubicBezTo>
                      <a:pt x="6564" y="3481"/>
                      <a:pt x="6954" y="3021"/>
                      <a:pt x="6954" y="2453"/>
                    </a:cubicBezTo>
                    <a:cubicBezTo>
                      <a:pt x="6954" y="1882"/>
                      <a:pt x="6478" y="1406"/>
                      <a:pt x="5930" y="1406"/>
                    </a:cubicBezTo>
                    <a:lnTo>
                      <a:pt x="1024" y="1406"/>
                    </a:lnTo>
                    <a:cubicBezTo>
                      <a:pt x="857" y="1406"/>
                      <a:pt x="667" y="1263"/>
                      <a:pt x="667" y="1048"/>
                    </a:cubicBezTo>
                    <a:cubicBezTo>
                      <a:pt x="667" y="834"/>
                      <a:pt x="834" y="691"/>
                      <a:pt x="1024" y="691"/>
                    </a:cubicBezTo>
                    <a:lnTo>
                      <a:pt x="6263" y="691"/>
                    </a:lnTo>
                    <a:lnTo>
                      <a:pt x="62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7"/>
              <p:cNvSpPr/>
              <p:nvPr/>
            </p:nvSpPr>
            <p:spPr>
              <a:xfrm>
                <a:off x="860963" y="4186447"/>
                <a:ext cx="116304" cy="116304"/>
              </a:xfrm>
              <a:custGeom>
                <a:rect b="b" l="l" r="r" t="t"/>
                <a:pathLst>
                  <a:path extrusionOk="0" h="3478" w="3478">
                    <a:moveTo>
                      <a:pt x="1382" y="1406"/>
                    </a:moveTo>
                    <a:lnTo>
                      <a:pt x="1382" y="2072"/>
                    </a:lnTo>
                    <a:lnTo>
                      <a:pt x="715" y="2072"/>
                    </a:lnTo>
                    <a:lnTo>
                      <a:pt x="715" y="1406"/>
                    </a:lnTo>
                    <a:close/>
                    <a:moveTo>
                      <a:pt x="2787" y="1406"/>
                    </a:moveTo>
                    <a:lnTo>
                      <a:pt x="2787" y="2072"/>
                    </a:lnTo>
                    <a:lnTo>
                      <a:pt x="2096" y="2072"/>
                    </a:lnTo>
                    <a:lnTo>
                      <a:pt x="2096" y="1406"/>
                    </a:lnTo>
                    <a:close/>
                    <a:moveTo>
                      <a:pt x="0" y="0"/>
                    </a:moveTo>
                    <a:lnTo>
                      <a:pt x="0" y="3477"/>
                    </a:lnTo>
                    <a:lnTo>
                      <a:pt x="3477" y="3477"/>
                    </a:lnTo>
                    <a:lnTo>
                      <a:pt x="3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7"/>
              <p:cNvSpPr/>
              <p:nvPr/>
            </p:nvSpPr>
            <p:spPr>
              <a:xfrm>
                <a:off x="721585" y="4139464"/>
                <a:ext cx="46248" cy="163288"/>
              </a:xfrm>
              <a:custGeom>
                <a:rect b="b" l="l" r="r" t="t"/>
                <a:pathLst>
                  <a:path extrusionOk="0" h="4883" w="1383">
                    <a:moveTo>
                      <a:pt x="1382" y="0"/>
                    </a:moveTo>
                    <a:lnTo>
                      <a:pt x="1" y="1405"/>
                    </a:lnTo>
                    <a:lnTo>
                      <a:pt x="1" y="4882"/>
                    </a:lnTo>
                    <a:lnTo>
                      <a:pt x="1382" y="4882"/>
                    </a:ln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7"/>
              <p:cNvSpPr/>
              <p:nvPr/>
            </p:nvSpPr>
            <p:spPr>
              <a:xfrm>
                <a:off x="790872" y="4139464"/>
                <a:ext cx="47017" cy="163288"/>
              </a:xfrm>
              <a:custGeom>
                <a:rect b="b" l="l" r="r" t="t"/>
                <a:pathLst>
                  <a:path extrusionOk="0" h="4883" w="1406">
                    <a:moveTo>
                      <a:pt x="1406" y="0"/>
                    </a:moveTo>
                    <a:lnTo>
                      <a:pt x="1" y="1405"/>
                    </a:lnTo>
                    <a:lnTo>
                      <a:pt x="1" y="4882"/>
                    </a:lnTo>
                    <a:lnTo>
                      <a:pt x="1406" y="4882"/>
                    </a:lnTo>
                    <a:lnTo>
                      <a:pt x="1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7"/>
              <p:cNvSpPr/>
              <p:nvPr/>
            </p:nvSpPr>
            <p:spPr>
              <a:xfrm>
                <a:off x="886444" y="4022391"/>
                <a:ext cx="46214" cy="45445"/>
              </a:xfrm>
              <a:custGeom>
                <a:rect b="b" l="l" r="r" t="t"/>
                <a:pathLst>
                  <a:path extrusionOk="0" h="1359" w="1382">
                    <a:moveTo>
                      <a:pt x="691" y="1"/>
                    </a:moveTo>
                    <a:cubicBezTo>
                      <a:pt x="310" y="1"/>
                      <a:pt x="0" y="286"/>
                      <a:pt x="0" y="668"/>
                    </a:cubicBezTo>
                    <a:cubicBezTo>
                      <a:pt x="0" y="1072"/>
                      <a:pt x="310" y="1358"/>
                      <a:pt x="691" y="1358"/>
                    </a:cubicBezTo>
                    <a:cubicBezTo>
                      <a:pt x="1072" y="1358"/>
                      <a:pt x="1382" y="1072"/>
                      <a:pt x="1382" y="668"/>
                    </a:cubicBezTo>
                    <a:cubicBezTo>
                      <a:pt x="1382" y="286"/>
                      <a:pt x="1072" y="1"/>
                      <a:pt x="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7"/>
              <p:cNvSpPr/>
              <p:nvPr/>
            </p:nvSpPr>
            <p:spPr>
              <a:xfrm>
                <a:off x="1026591" y="4022391"/>
                <a:ext cx="46214" cy="45445"/>
              </a:xfrm>
              <a:custGeom>
                <a:rect b="b" l="l" r="r" t="t"/>
                <a:pathLst>
                  <a:path extrusionOk="0" h="1359" w="1382">
                    <a:moveTo>
                      <a:pt x="691" y="1"/>
                    </a:moveTo>
                    <a:cubicBezTo>
                      <a:pt x="310" y="1"/>
                      <a:pt x="1" y="286"/>
                      <a:pt x="1" y="668"/>
                    </a:cubicBezTo>
                    <a:cubicBezTo>
                      <a:pt x="1" y="1072"/>
                      <a:pt x="310" y="1358"/>
                      <a:pt x="691" y="1358"/>
                    </a:cubicBezTo>
                    <a:cubicBezTo>
                      <a:pt x="1072" y="1358"/>
                      <a:pt x="1382" y="1072"/>
                      <a:pt x="1382" y="668"/>
                    </a:cubicBezTo>
                    <a:cubicBezTo>
                      <a:pt x="1382" y="286"/>
                      <a:pt x="1049" y="1"/>
                      <a:pt x="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7"/>
              <p:cNvSpPr/>
              <p:nvPr/>
            </p:nvSpPr>
            <p:spPr>
              <a:xfrm>
                <a:off x="839461" y="3905351"/>
                <a:ext cx="186361" cy="139378"/>
              </a:xfrm>
              <a:custGeom>
                <a:rect b="b" l="l" r="r" t="t"/>
                <a:pathLst>
                  <a:path extrusionOk="0" h="4168" w="5573">
                    <a:moveTo>
                      <a:pt x="0" y="0"/>
                    </a:moveTo>
                    <a:lnTo>
                      <a:pt x="0" y="4168"/>
                    </a:lnTo>
                    <a:lnTo>
                      <a:pt x="691" y="4168"/>
                    </a:lnTo>
                    <a:cubicBezTo>
                      <a:pt x="691" y="3405"/>
                      <a:pt x="1310" y="2786"/>
                      <a:pt x="2096" y="2786"/>
                    </a:cubicBezTo>
                    <a:cubicBezTo>
                      <a:pt x="2858" y="2786"/>
                      <a:pt x="3501" y="3405"/>
                      <a:pt x="3501" y="4168"/>
                    </a:cubicBezTo>
                    <a:lnTo>
                      <a:pt x="4882" y="4168"/>
                    </a:lnTo>
                    <a:cubicBezTo>
                      <a:pt x="4882" y="3667"/>
                      <a:pt x="5168" y="3215"/>
                      <a:pt x="5573" y="2977"/>
                    </a:cubicBezTo>
                    <a:lnTo>
                      <a:pt x="5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7"/>
              <p:cNvSpPr/>
              <p:nvPr/>
            </p:nvSpPr>
            <p:spPr>
              <a:xfrm>
                <a:off x="1048895" y="3928424"/>
                <a:ext cx="69321" cy="116304"/>
              </a:xfrm>
              <a:custGeom>
                <a:rect b="b" l="l" r="r" t="t"/>
                <a:pathLst>
                  <a:path extrusionOk="0" h="3478" w="2073">
                    <a:moveTo>
                      <a:pt x="1" y="1"/>
                    </a:moveTo>
                    <a:lnTo>
                      <a:pt x="1" y="2096"/>
                    </a:lnTo>
                    <a:cubicBezTo>
                      <a:pt x="763" y="2096"/>
                      <a:pt x="1382" y="2715"/>
                      <a:pt x="1382" y="3478"/>
                    </a:cubicBezTo>
                    <a:lnTo>
                      <a:pt x="2072" y="3478"/>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7" name="Google Shape;1287;p47"/>
          <p:cNvGrpSpPr/>
          <p:nvPr/>
        </p:nvGrpSpPr>
        <p:grpSpPr>
          <a:xfrm>
            <a:off x="1722272" y="3825625"/>
            <a:ext cx="544200" cy="544200"/>
            <a:chOff x="1760369" y="3825625"/>
            <a:chExt cx="544200" cy="544200"/>
          </a:xfrm>
        </p:grpSpPr>
        <p:sp>
          <p:nvSpPr>
            <p:cNvPr id="1288" name="Google Shape;1288;p47"/>
            <p:cNvSpPr/>
            <p:nvPr/>
          </p:nvSpPr>
          <p:spPr>
            <a:xfrm>
              <a:off x="1760369"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47"/>
            <p:cNvGrpSpPr/>
            <p:nvPr/>
          </p:nvGrpSpPr>
          <p:grpSpPr>
            <a:xfrm>
              <a:off x="1834557" y="3904548"/>
              <a:ext cx="396632" cy="399006"/>
              <a:chOff x="1533876" y="3904548"/>
              <a:chExt cx="396632" cy="399006"/>
            </a:xfrm>
          </p:grpSpPr>
          <p:sp>
            <p:nvSpPr>
              <p:cNvPr id="1290" name="Google Shape;1290;p47"/>
              <p:cNvSpPr/>
              <p:nvPr/>
            </p:nvSpPr>
            <p:spPr>
              <a:xfrm>
                <a:off x="1719434" y="3986577"/>
                <a:ext cx="37453" cy="49391"/>
              </a:xfrm>
              <a:custGeom>
                <a:rect b="b" l="l" r="r" t="t"/>
                <a:pathLst>
                  <a:path extrusionOk="0" h="1477" w="1120">
                    <a:moveTo>
                      <a:pt x="0" y="0"/>
                    </a:moveTo>
                    <a:lnTo>
                      <a:pt x="0" y="1477"/>
                    </a:lnTo>
                    <a:lnTo>
                      <a:pt x="1120" y="73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7"/>
              <p:cNvSpPr/>
              <p:nvPr/>
            </p:nvSpPr>
            <p:spPr>
              <a:xfrm>
                <a:off x="1556180" y="3904548"/>
                <a:ext cx="349615" cy="257254"/>
              </a:xfrm>
              <a:custGeom>
                <a:rect b="b" l="l" r="r" t="t"/>
                <a:pathLst>
                  <a:path extrusionOk="0" h="7693" w="10455">
                    <a:moveTo>
                      <a:pt x="4168" y="1143"/>
                    </a:moveTo>
                    <a:lnTo>
                      <a:pt x="7240" y="3191"/>
                    </a:lnTo>
                    <a:lnTo>
                      <a:pt x="4168" y="5239"/>
                    </a:lnTo>
                    <a:lnTo>
                      <a:pt x="4168" y="1143"/>
                    </a:lnTo>
                    <a:close/>
                    <a:moveTo>
                      <a:pt x="7669" y="4954"/>
                    </a:moveTo>
                    <a:lnTo>
                      <a:pt x="7669" y="5620"/>
                    </a:lnTo>
                    <a:lnTo>
                      <a:pt x="9050" y="5620"/>
                    </a:lnTo>
                    <a:lnTo>
                      <a:pt x="9050" y="6311"/>
                    </a:lnTo>
                    <a:lnTo>
                      <a:pt x="1405" y="6311"/>
                    </a:lnTo>
                    <a:lnTo>
                      <a:pt x="1405" y="5620"/>
                    </a:lnTo>
                    <a:lnTo>
                      <a:pt x="6978" y="5620"/>
                    </a:lnTo>
                    <a:lnTo>
                      <a:pt x="6978" y="4954"/>
                    </a:lnTo>
                    <a:close/>
                    <a:moveTo>
                      <a:pt x="0" y="0"/>
                    </a:moveTo>
                    <a:lnTo>
                      <a:pt x="0" y="7692"/>
                    </a:lnTo>
                    <a:lnTo>
                      <a:pt x="10455" y="7692"/>
                    </a:lnTo>
                    <a:lnTo>
                      <a:pt x="104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7"/>
              <p:cNvSpPr/>
              <p:nvPr/>
            </p:nvSpPr>
            <p:spPr>
              <a:xfrm>
                <a:off x="1743310" y="4188053"/>
                <a:ext cx="187197" cy="115502"/>
              </a:xfrm>
              <a:custGeom>
                <a:rect b="b" l="l" r="r" t="t"/>
                <a:pathLst>
                  <a:path extrusionOk="0" h="3454" w="5598">
                    <a:moveTo>
                      <a:pt x="3478" y="0"/>
                    </a:moveTo>
                    <a:cubicBezTo>
                      <a:pt x="3478" y="405"/>
                      <a:pt x="3168" y="715"/>
                      <a:pt x="2811" y="715"/>
                    </a:cubicBezTo>
                    <a:lnTo>
                      <a:pt x="1049" y="715"/>
                    </a:lnTo>
                    <a:cubicBezTo>
                      <a:pt x="668" y="715"/>
                      <a:pt x="310" y="834"/>
                      <a:pt x="1" y="1072"/>
                    </a:cubicBezTo>
                    <a:lnTo>
                      <a:pt x="1" y="3453"/>
                    </a:lnTo>
                    <a:cubicBezTo>
                      <a:pt x="429" y="3358"/>
                      <a:pt x="810" y="3120"/>
                      <a:pt x="1049" y="2810"/>
                    </a:cubicBezTo>
                    <a:lnTo>
                      <a:pt x="5597" y="2810"/>
                    </a:lnTo>
                    <a:lnTo>
                      <a:pt x="5597" y="2096"/>
                    </a:lnTo>
                    <a:lnTo>
                      <a:pt x="4859" y="2096"/>
                    </a:lnTo>
                    <a:lnTo>
                      <a:pt x="4859" y="691"/>
                    </a:lnTo>
                    <a:lnTo>
                      <a:pt x="3978" y="691"/>
                    </a:lnTo>
                    <a:cubicBezTo>
                      <a:pt x="4097" y="476"/>
                      <a:pt x="4168" y="238"/>
                      <a:pt x="4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7"/>
              <p:cNvSpPr/>
              <p:nvPr/>
            </p:nvSpPr>
            <p:spPr>
              <a:xfrm>
                <a:off x="1533876" y="4187250"/>
                <a:ext cx="185592" cy="115502"/>
              </a:xfrm>
              <a:custGeom>
                <a:rect b="b" l="l" r="r" t="t"/>
                <a:pathLst>
                  <a:path extrusionOk="0" h="3454" w="5550">
                    <a:moveTo>
                      <a:pt x="1382" y="0"/>
                    </a:moveTo>
                    <a:cubicBezTo>
                      <a:pt x="1382" y="262"/>
                      <a:pt x="1453" y="500"/>
                      <a:pt x="1596" y="715"/>
                    </a:cubicBezTo>
                    <a:lnTo>
                      <a:pt x="691" y="715"/>
                    </a:lnTo>
                    <a:lnTo>
                      <a:pt x="691" y="2120"/>
                    </a:lnTo>
                    <a:lnTo>
                      <a:pt x="1" y="2120"/>
                    </a:lnTo>
                    <a:lnTo>
                      <a:pt x="1" y="2810"/>
                    </a:lnTo>
                    <a:lnTo>
                      <a:pt x="4502" y="2810"/>
                    </a:lnTo>
                    <a:cubicBezTo>
                      <a:pt x="4787" y="3120"/>
                      <a:pt x="5145" y="3358"/>
                      <a:pt x="5549" y="3453"/>
                    </a:cubicBezTo>
                    <a:lnTo>
                      <a:pt x="5549" y="1072"/>
                    </a:lnTo>
                    <a:cubicBezTo>
                      <a:pt x="5264" y="858"/>
                      <a:pt x="4906" y="715"/>
                      <a:pt x="4502" y="715"/>
                    </a:cubicBezTo>
                    <a:lnTo>
                      <a:pt x="2763" y="715"/>
                    </a:lnTo>
                    <a:cubicBezTo>
                      <a:pt x="2358" y="715"/>
                      <a:pt x="2072" y="381"/>
                      <a:pt x="2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4" name="Google Shape;1294;p47"/>
          <p:cNvGrpSpPr/>
          <p:nvPr/>
        </p:nvGrpSpPr>
        <p:grpSpPr>
          <a:xfrm>
            <a:off x="2458737" y="3825625"/>
            <a:ext cx="544200" cy="544200"/>
            <a:chOff x="2420656" y="3825625"/>
            <a:chExt cx="544200" cy="544200"/>
          </a:xfrm>
        </p:grpSpPr>
        <p:sp>
          <p:nvSpPr>
            <p:cNvPr id="1295" name="Google Shape;1295;p47"/>
            <p:cNvSpPr/>
            <p:nvPr/>
          </p:nvSpPr>
          <p:spPr>
            <a:xfrm>
              <a:off x="2420656"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47"/>
            <p:cNvGrpSpPr/>
            <p:nvPr/>
          </p:nvGrpSpPr>
          <p:grpSpPr>
            <a:xfrm>
              <a:off x="2492065" y="3904548"/>
              <a:ext cx="397434" cy="398204"/>
              <a:chOff x="2343759" y="3904548"/>
              <a:chExt cx="397434" cy="398204"/>
            </a:xfrm>
          </p:grpSpPr>
          <p:sp>
            <p:nvSpPr>
              <p:cNvPr id="1297" name="Google Shape;1297;p47"/>
              <p:cNvSpPr/>
              <p:nvPr/>
            </p:nvSpPr>
            <p:spPr>
              <a:xfrm>
                <a:off x="2437759" y="3904548"/>
                <a:ext cx="211040" cy="398204"/>
              </a:xfrm>
              <a:custGeom>
                <a:rect b="b" l="l" r="r" t="t"/>
                <a:pathLst>
                  <a:path extrusionOk="0" h="11908" w="6311">
                    <a:moveTo>
                      <a:pt x="3477" y="1429"/>
                    </a:moveTo>
                    <a:lnTo>
                      <a:pt x="3477" y="2120"/>
                    </a:lnTo>
                    <a:lnTo>
                      <a:pt x="2786" y="2120"/>
                    </a:lnTo>
                    <a:lnTo>
                      <a:pt x="2786" y="1429"/>
                    </a:lnTo>
                    <a:close/>
                    <a:moveTo>
                      <a:pt x="3858" y="9788"/>
                    </a:moveTo>
                    <a:lnTo>
                      <a:pt x="3858" y="10479"/>
                    </a:lnTo>
                    <a:lnTo>
                      <a:pt x="2453" y="10479"/>
                    </a:lnTo>
                    <a:lnTo>
                      <a:pt x="2453" y="9788"/>
                    </a:lnTo>
                    <a:close/>
                    <a:moveTo>
                      <a:pt x="0" y="0"/>
                    </a:moveTo>
                    <a:lnTo>
                      <a:pt x="0" y="2810"/>
                    </a:lnTo>
                    <a:lnTo>
                      <a:pt x="2786" y="2810"/>
                    </a:lnTo>
                    <a:lnTo>
                      <a:pt x="2786" y="8359"/>
                    </a:lnTo>
                    <a:lnTo>
                      <a:pt x="2096" y="8359"/>
                    </a:lnTo>
                    <a:lnTo>
                      <a:pt x="2096" y="9716"/>
                    </a:lnTo>
                    <a:lnTo>
                      <a:pt x="24" y="8669"/>
                    </a:lnTo>
                    <a:lnTo>
                      <a:pt x="24" y="11907"/>
                    </a:lnTo>
                    <a:lnTo>
                      <a:pt x="6311" y="11907"/>
                    </a:lnTo>
                    <a:lnTo>
                      <a:pt x="6311" y="8692"/>
                    </a:lnTo>
                    <a:lnTo>
                      <a:pt x="4215" y="9740"/>
                    </a:lnTo>
                    <a:lnTo>
                      <a:pt x="4215" y="8407"/>
                    </a:lnTo>
                    <a:lnTo>
                      <a:pt x="3525" y="8407"/>
                    </a:lnTo>
                    <a:lnTo>
                      <a:pt x="3525" y="2834"/>
                    </a:lnTo>
                    <a:lnTo>
                      <a:pt x="6263" y="2834"/>
                    </a:lnTo>
                    <a:lnTo>
                      <a:pt x="62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7"/>
              <p:cNvSpPr/>
              <p:nvPr/>
            </p:nvSpPr>
            <p:spPr>
              <a:xfrm>
                <a:off x="2577103" y="4023193"/>
                <a:ext cx="164090" cy="170444"/>
              </a:xfrm>
              <a:custGeom>
                <a:rect b="b" l="l" r="r" t="t"/>
                <a:pathLst>
                  <a:path extrusionOk="0" h="5097" w="4907">
                    <a:moveTo>
                      <a:pt x="3263" y="763"/>
                    </a:moveTo>
                    <a:lnTo>
                      <a:pt x="3763" y="1287"/>
                    </a:lnTo>
                    <a:lnTo>
                      <a:pt x="2144" y="2906"/>
                    </a:lnTo>
                    <a:lnTo>
                      <a:pt x="1191" y="1953"/>
                    </a:lnTo>
                    <a:lnTo>
                      <a:pt x="1668" y="1477"/>
                    </a:lnTo>
                    <a:lnTo>
                      <a:pt x="2096" y="1929"/>
                    </a:lnTo>
                    <a:lnTo>
                      <a:pt x="3263" y="763"/>
                    </a:lnTo>
                    <a:close/>
                    <a:moveTo>
                      <a:pt x="1" y="1"/>
                    </a:moveTo>
                    <a:lnTo>
                      <a:pt x="1" y="4168"/>
                    </a:lnTo>
                    <a:lnTo>
                      <a:pt x="715" y="4168"/>
                    </a:lnTo>
                    <a:lnTo>
                      <a:pt x="715" y="5097"/>
                    </a:lnTo>
                    <a:lnTo>
                      <a:pt x="2525" y="4168"/>
                    </a:lnTo>
                    <a:lnTo>
                      <a:pt x="4906" y="4168"/>
                    </a:lnTo>
                    <a:lnTo>
                      <a:pt x="4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7"/>
              <p:cNvSpPr/>
              <p:nvPr/>
            </p:nvSpPr>
            <p:spPr>
              <a:xfrm>
                <a:off x="2343759" y="4021588"/>
                <a:ext cx="164090" cy="170477"/>
              </a:xfrm>
              <a:custGeom>
                <a:rect b="b" l="l" r="r" t="t"/>
                <a:pathLst>
                  <a:path extrusionOk="0" h="5098" w="4907">
                    <a:moveTo>
                      <a:pt x="3859" y="1763"/>
                    </a:moveTo>
                    <a:lnTo>
                      <a:pt x="3859" y="2454"/>
                    </a:lnTo>
                    <a:lnTo>
                      <a:pt x="1073" y="2454"/>
                    </a:lnTo>
                    <a:lnTo>
                      <a:pt x="1073" y="1763"/>
                    </a:lnTo>
                    <a:close/>
                    <a:moveTo>
                      <a:pt x="1" y="1"/>
                    </a:moveTo>
                    <a:lnTo>
                      <a:pt x="1" y="4168"/>
                    </a:lnTo>
                    <a:lnTo>
                      <a:pt x="2382" y="4168"/>
                    </a:lnTo>
                    <a:lnTo>
                      <a:pt x="4240" y="5097"/>
                    </a:lnTo>
                    <a:lnTo>
                      <a:pt x="4240" y="4168"/>
                    </a:lnTo>
                    <a:lnTo>
                      <a:pt x="4907" y="4168"/>
                    </a:lnTo>
                    <a:lnTo>
                      <a:pt x="49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0" name="Google Shape;1300;p47"/>
          <p:cNvGrpSpPr/>
          <p:nvPr/>
        </p:nvGrpSpPr>
        <p:grpSpPr>
          <a:xfrm>
            <a:off x="3195202" y="3825625"/>
            <a:ext cx="544200" cy="544200"/>
            <a:chOff x="3157119" y="3825625"/>
            <a:chExt cx="544200" cy="544200"/>
          </a:xfrm>
        </p:grpSpPr>
        <p:sp>
          <p:nvSpPr>
            <p:cNvPr id="1301" name="Google Shape;1301;p47"/>
            <p:cNvSpPr/>
            <p:nvPr/>
          </p:nvSpPr>
          <p:spPr>
            <a:xfrm>
              <a:off x="3157119"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47"/>
            <p:cNvGrpSpPr/>
            <p:nvPr/>
          </p:nvGrpSpPr>
          <p:grpSpPr>
            <a:xfrm>
              <a:off x="3227354" y="3904548"/>
              <a:ext cx="398237" cy="399006"/>
              <a:chOff x="3155248" y="3904548"/>
              <a:chExt cx="398237" cy="399006"/>
            </a:xfrm>
          </p:grpSpPr>
          <p:sp>
            <p:nvSpPr>
              <p:cNvPr id="1303" name="Google Shape;1303;p47"/>
              <p:cNvSpPr/>
              <p:nvPr/>
            </p:nvSpPr>
            <p:spPr>
              <a:xfrm>
                <a:off x="3155248" y="4197583"/>
                <a:ext cx="93231" cy="93231"/>
              </a:xfrm>
              <a:custGeom>
                <a:rect b="b" l="l" r="r" t="t"/>
                <a:pathLst>
                  <a:path extrusionOk="0" h="2788" w="2788">
                    <a:moveTo>
                      <a:pt x="1406" y="1"/>
                    </a:moveTo>
                    <a:cubicBezTo>
                      <a:pt x="620" y="1"/>
                      <a:pt x="1" y="620"/>
                      <a:pt x="1" y="1382"/>
                    </a:cubicBezTo>
                    <a:cubicBezTo>
                      <a:pt x="1" y="2168"/>
                      <a:pt x="620" y="2787"/>
                      <a:pt x="1406" y="2787"/>
                    </a:cubicBezTo>
                    <a:cubicBezTo>
                      <a:pt x="2168" y="2787"/>
                      <a:pt x="2787" y="2168"/>
                      <a:pt x="2787" y="1382"/>
                    </a:cubicBezTo>
                    <a:cubicBezTo>
                      <a:pt x="2787" y="644"/>
                      <a:pt x="2168" y="25"/>
                      <a:pt x="1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7"/>
              <p:cNvSpPr/>
              <p:nvPr/>
            </p:nvSpPr>
            <p:spPr>
              <a:xfrm>
                <a:off x="3459485" y="4197583"/>
                <a:ext cx="94000" cy="93231"/>
              </a:xfrm>
              <a:custGeom>
                <a:rect b="b" l="l" r="r" t="t"/>
                <a:pathLst>
                  <a:path extrusionOk="0" h="2788" w="2811">
                    <a:moveTo>
                      <a:pt x="1405" y="1"/>
                    </a:moveTo>
                    <a:cubicBezTo>
                      <a:pt x="643" y="1"/>
                      <a:pt x="0" y="620"/>
                      <a:pt x="0" y="1382"/>
                    </a:cubicBezTo>
                    <a:cubicBezTo>
                      <a:pt x="0" y="2168"/>
                      <a:pt x="643" y="2787"/>
                      <a:pt x="1405" y="2787"/>
                    </a:cubicBezTo>
                    <a:cubicBezTo>
                      <a:pt x="2191" y="2787"/>
                      <a:pt x="2810" y="2168"/>
                      <a:pt x="2810" y="1382"/>
                    </a:cubicBezTo>
                    <a:cubicBezTo>
                      <a:pt x="2810" y="644"/>
                      <a:pt x="2191" y="25"/>
                      <a:pt x="1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7"/>
              <p:cNvSpPr/>
              <p:nvPr/>
            </p:nvSpPr>
            <p:spPr>
              <a:xfrm>
                <a:off x="3242058" y="4186447"/>
                <a:ext cx="226991" cy="117107"/>
              </a:xfrm>
              <a:custGeom>
                <a:rect b="b" l="l" r="r" t="t"/>
                <a:pathLst>
                  <a:path extrusionOk="0" h="3502" w="6788">
                    <a:moveTo>
                      <a:pt x="2311" y="1406"/>
                    </a:moveTo>
                    <a:lnTo>
                      <a:pt x="2311" y="2072"/>
                    </a:lnTo>
                    <a:lnTo>
                      <a:pt x="1620" y="2072"/>
                    </a:lnTo>
                    <a:lnTo>
                      <a:pt x="1620" y="1406"/>
                    </a:lnTo>
                    <a:close/>
                    <a:moveTo>
                      <a:pt x="3716" y="1406"/>
                    </a:moveTo>
                    <a:lnTo>
                      <a:pt x="3716" y="2072"/>
                    </a:lnTo>
                    <a:lnTo>
                      <a:pt x="3025" y="2072"/>
                    </a:lnTo>
                    <a:lnTo>
                      <a:pt x="3025" y="1406"/>
                    </a:lnTo>
                    <a:close/>
                    <a:moveTo>
                      <a:pt x="5121" y="1406"/>
                    </a:moveTo>
                    <a:lnTo>
                      <a:pt x="5121" y="2072"/>
                    </a:lnTo>
                    <a:lnTo>
                      <a:pt x="4430" y="2072"/>
                    </a:lnTo>
                    <a:lnTo>
                      <a:pt x="4430" y="1406"/>
                    </a:lnTo>
                    <a:close/>
                    <a:moveTo>
                      <a:pt x="1" y="0"/>
                    </a:moveTo>
                    <a:cubicBezTo>
                      <a:pt x="548" y="382"/>
                      <a:pt x="953" y="1001"/>
                      <a:pt x="953" y="1763"/>
                    </a:cubicBezTo>
                    <a:cubicBezTo>
                      <a:pt x="953" y="2501"/>
                      <a:pt x="548" y="3120"/>
                      <a:pt x="1" y="3501"/>
                    </a:cubicBezTo>
                    <a:lnTo>
                      <a:pt x="6788" y="3501"/>
                    </a:lnTo>
                    <a:cubicBezTo>
                      <a:pt x="6216" y="3120"/>
                      <a:pt x="5835" y="2501"/>
                      <a:pt x="5835" y="1763"/>
                    </a:cubicBezTo>
                    <a:cubicBezTo>
                      <a:pt x="5835" y="1001"/>
                      <a:pt x="6216" y="382"/>
                      <a:pt x="67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7"/>
              <p:cNvSpPr/>
              <p:nvPr/>
            </p:nvSpPr>
            <p:spPr>
              <a:xfrm>
                <a:off x="3155248" y="3905351"/>
                <a:ext cx="163288" cy="147337"/>
              </a:xfrm>
              <a:custGeom>
                <a:rect b="b" l="l" r="r" t="t"/>
                <a:pathLst>
                  <a:path extrusionOk="0" h="4406" w="4883">
                    <a:moveTo>
                      <a:pt x="3478" y="1381"/>
                    </a:moveTo>
                    <a:lnTo>
                      <a:pt x="3478" y="2072"/>
                    </a:lnTo>
                    <a:lnTo>
                      <a:pt x="1406" y="2072"/>
                    </a:lnTo>
                    <a:lnTo>
                      <a:pt x="1406" y="1381"/>
                    </a:lnTo>
                    <a:close/>
                    <a:moveTo>
                      <a:pt x="1049" y="0"/>
                    </a:moveTo>
                    <a:cubicBezTo>
                      <a:pt x="477" y="0"/>
                      <a:pt x="1" y="476"/>
                      <a:pt x="1" y="1048"/>
                    </a:cubicBezTo>
                    <a:lnTo>
                      <a:pt x="1" y="4406"/>
                    </a:lnTo>
                    <a:lnTo>
                      <a:pt x="1811" y="3501"/>
                    </a:lnTo>
                    <a:lnTo>
                      <a:pt x="3835" y="3501"/>
                    </a:lnTo>
                    <a:cubicBezTo>
                      <a:pt x="4407" y="3501"/>
                      <a:pt x="4883" y="3024"/>
                      <a:pt x="4883" y="2453"/>
                    </a:cubicBezTo>
                    <a:lnTo>
                      <a:pt x="4883" y="1048"/>
                    </a:lnTo>
                    <a:cubicBezTo>
                      <a:pt x="4883" y="476"/>
                      <a:pt x="4407" y="0"/>
                      <a:pt x="3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7"/>
              <p:cNvSpPr/>
              <p:nvPr/>
            </p:nvSpPr>
            <p:spPr>
              <a:xfrm>
                <a:off x="3390197" y="3904548"/>
                <a:ext cx="163288" cy="147337"/>
              </a:xfrm>
              <a:custGeom>
                <a:rect b="b" l="l" r="r" t="t"/>
                <a:pathLst>
                  <a:path extrusionOk="0" h="4406" w="4883">
                    <a:moveTo>
                      <a:pt x="3477" y="1429"/>
                    </a:moveTo>
                    <a:lnTo>
                      <a:pt x="3477" y="2120"/>
                    </a:lnTo>
                    <a:lnTo>
                      <a:pt x="1405" y="2120"/>
                    </a:lnTo>
                    <a:lnTo>
                      <a:pt x="1405" y="1429"/>
                    </a:lnTo>
                    <a:close/>
                    <a:moveTo>
                      <a:pt x="1048" y="0"/>
                    </a:moveTo>
                    <a:cubicBezTo>
                      <a:pt x="476" y="0"/>
                      <a:pt x="0" y="476"/>
                      <a:pt x="0" y="1048"/>
                    </a:cubicBezTo>
                    <a:lnTo>
                      <a:pt x="0" y="2453"/>
                    </a:lnTo>
                    <a:cubicBezTo>
                      <a:pt x="0" y="3001"/>
                      <a:pt x="476" y="3477"/>
                      <a:pt x="1048" y="3477"/>
                    </a:cubicBezTo>
                    <a:lnTo>
                      <a:pt x="3025" y="3477"/>
                    </a:lnTo>
                    <a:lnTo>
                      <a:pt x="4858" y="4406"/>
                    </a:lnTo>
                    <a:lnTo>
                      <a:pt x="4858" y="1048"/>
                    </a:lnTo>
                    <a:cubicBezTo>
                      <a:pt x="4882" y="476"/>
                      <a:pt x="4406" y="0"/>
                      <a:pt x="38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7"/>
              <p:cNvSpPr/>
              <p:nvPr/>
            </p:nvSpPr>
            <p:spPr>
              <a:xfrm>
                <a:off x="3319304" y="4000086"/>
                <a:ext cx="70124" cy="47017"/>
              </a:xfrm>
              <a:custGeom>
                <a:rect b="b" l="l" r="r" t="t"/>
                <a:pathLst>
                  <a:path extrusionOk="0" h="1406" w="2097">
                    <a:moveTo>
                      <a:pt x="1049" y="1"/>
                    </a:moveTo>
                    <a:cubicBezTo>
                      <a:pt x="477" y="1"/>
                      <a:pt x="1" y="477"/>
                      <a:pt x="1" y="1049"/>
                    </a:cubicBezTo>
                    <a:lnTo>
                      <a:pt x="1" y="1406"/>
                    </a:lnTo>
                    <a:lnTo>
                      <a:pt x="691" y="1406"/>
                    </a:lnTo>
                    <a:lnTo>
                      <a:pt x="691" y="1049"/>
                    </a:lnTo>
                    <a:cubicBezTo>
                      <a:pt x="691" y="834"/>
                      <a:pt x="834" y="692"/>
                      <a:pt x="1049" y="692"/>
                    </a:cubicBezTo>
                    <a:cubicBezTo>
                      <a:pt x="1263" y="692"/>
                      <a:pt x="1406" y="834"/>
                      <a:pt x="1406" y="1049"/>
                    </a:cubicBezTo>
                    <a:lnTo>
                      <a:pt x="1406" y="1406"/>
                    </a:lnTo>
                    <a:lnTo>
                      <a:pt x="2096" y="1406"/>
                    </a:lnTo>
                    <a:lnTo>
                      <a:pt x="2096" y="1049"/>
                    </a:lnTo>
                    <a:cubicBezTo>
                      <a:pt x="2096" y="453"/>
                      <a:pt x="1644" y="1"/>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7"/>
              <p:cNvSpPr/>
              <p:nvPr/>
            </p:nvSpPr>
            <p:spPr>
              <a:xfrm>
                <a:off x="3273926" y="4044695"/>
                <a:ext cx="163288" cy="118679"/>
              </a:xfrm>
              <a:custGeom>
                <a:rect b="b" l="l" r="r" t="t"/>
                <a:pathLst>
                  <a:path extrusionOk="0" h="3549" w="4883">
                    <a:moveTo>
                      <a:pt x="0" y="1"/>
                    </a:moveTo>
                    <a:lnTo>
                      <a:pt x="0" y="3549"/>
                    </a:lnTo>
                    <a:lnTo>
                      <a:pt x="4882" y="3549"/>
                    </a:lnTo>
                    <a:lnTo>
                      <a:pt x="4882" y="72"/>
                    </a:lnTo>
                    <a:lnTo>
                      <a:pt x="3477" y="72"/>
                    </a:lnTo>
                    <a:lnTo>
                      <a:pt x="3477" y="1477"/>
                    </a:lnTo>
                    <a:lnTo>
                      <a:pt x="2763" y="1477"/>
                    </a:lnTo>
                    <a:lnTo>
                      <a:pt x="2763" y="1429"/>
                    </a:lnTo>
                    <a:lnTo>
                      <a:pt x="2763" y="48"/>
                    </a:lnTo>
                    <a:lnTo>
                      <a:pt x="2072" y="48"/>
                    </a:lnTo>
                    <a:lnTo>
                      <a:pt x="2072" y="1429"/>
                    </a:lnTo>
                    <a:lnTo>
                      <a:pt x="1381" y="1429"/>
                    </a:lnTo>
                    <a:lnTo>
                      <a:pt x="1381" y="4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0" name="Google Shape;1310;p47"/>
          <p:cNvGrpSpPr/>
          <p:nvPr/>
        </p:nvGrpSpPr>
        <p:grpSpPr>
          <a:xfrm>
            <a:off x="3931667" y="3825625"/>
            <a:ext cx="544200" cy="544200"/>
            <a:chOff x="3893581" y="3825625"/>
            <a:chExt cx="544200" cy="544200"/>
          </a:xfrm>
        </p:grpSpPr>
        <p:sp>
          <p:nvSpPr>
            <p:cNvPr id="1311" name="Google Shape;1311;p47"/>
            <p:cNvSpPr/>
            <p:nvPr/>
          </p:nvSpPr>
          <p:spPr>
            <a:xfrm>
              <a:off x="3893581"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47"/>
            <p:cNvGrpSpPr/>
            <p:nvPr/>
          </p:nvGrpSpPr>
          <p:grpSpPr>
            <a:xfrm>
              <a:off x="3963445" y="3903746"/>
              <a:ext cx="397434" cy="399006"/>
              <a:chOff x="3967539" y="3903746"/>
              <a:chExt cx="397434" cy="399006"/>
            </a:xfrm>
          </p:grpSpPr>
          <p:sp>
            <p:nvSpPr>
              <p:cNvPr id="1313" name="Google Shape;1313;p47"/>
              <p:cNvSpPr/>
              <p:nvPr/>
            </p:nvSpPr>
            <p:spPr>
              <a:xfrm>
                <a:off x="4035221" y="3903746"/>
                <a:ext cx="164090" cy="70960"/>
              </a:xfrm>
              <a:custGeom>
                <a:rect b="b" l="l" r="r" t="t"/>
                <a:pathLst>
                  <a:path extrusionOk="0" h="2122" w="4907">
                    <a:moveTo>
                      <a:pt x="1763" y="0"/>
                    </a:moveTo>
                    <a:cubicBezTo>
                      <a:pt x="811" y="0"/>
                      <a:pt x="1" y="762"/>
                      <a:pt x="1" y="1763"/>
                    </a:cubicBezTo>
                    <a:lnTo>
                      <a:pt x="1" y="2120"/>
                    </a:lnTo>
                    <a:lnTo>
                      <a:pt x="1406" y="2120"/>
                    </a:lnTo>
                    <a:cubicBezTo>
                      <a:pt x="1420" y="2121"/>
                      <a:pt x="1435" y="2121"/>
                      <a:pt x="1449" y="2121"/>
                    </a:cubicBezTo>
                    <a:cubicBezTo>
                      <a:pt x="1855" y="2121"/>
                      <a:pt x="2144" y="1797"/>
                      <a:pt x="2144" y="1429"/>
                    </a:cubicBezTo>
                    <a:lnTo>
                      <a:pt x="2835" y="1429"/>
                    </a:lnTo>
                    <a:cubicBezTo>
                      <a:pt x="2835" y="1810"/>
                      <a:pt x="3144" y="2120"/>
                      <a:pt x="3502" y="2120"/>
                    </a:cubicBezTo>
                    <a:lnTo>
                      <a:pt x="4907" y="2120"/>
                    </a:lnTo>
                    <a:lnTo>
                      <a:pt x="4907" y="1763"/>
                    </a:lnTo>
                    <a:cubicBezTo>
                      <a:pt x="4907" y="810"/>
                      <a:pt x="4145" y="0"/>
                      <a:pt x="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7"/>
              <p:cNvSpPr/>
              <p:nvPr/>
            </p:nvSpPr>
            <p:spPr>
              <a:xfrm>
                <a:off x="3967539" y="4162571"/>
                <a:ext cx="302665" cy="140180"/>
              </a:xfrm>
              <a:custGeom>
                <a:rect b="b" l="l" r="r" t="t"/>
                <a:pathLst>
                  <a:path extrusionOk="0" h="4192" w="9051">
                    <a:moveTo>
                      <a:pt x="1596" y="0"/>
                    </a:moveTo>
                    <a:cubicBezTo>
                      <a:pt x="715" y="48"/>
                      <a:pt x="1" y="810"/>
                      <a:pt x="1" y="1715"/>
                    </a:cubicBezTo>
                    <a:lnTo>
                      <a:pt x="1" y="4191"/>
                    </a:lnTo>
                    <a:lnTo>
                      <a:pt x="9050" y="4191"/>
                    </a:lnTo>
                    <a:lnTo>
                      <a:pt x="9050" y="1715"/>
                    </a:lnTo>
                    <a:cubicBezTo>
                      <a:pt x="9050" y="810"/>
                      <a:pt x="8336" y="48"/>
                      <a:pt x="7431" y="0"/>
                    </a:cubicBezTo>
                    <a:lnTo>
                      <a:pt x="4525" y="2905"/>
                    </a:lnTo>
                    <a:lnTo>
                      <a:pt x="15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p:cNvSpPr/>
              <p:nvPr/>
            </p:nvSpPr>
            <p:spPr>
              <a:xfrm>
                <a:off x="4036826" y="3951531"/>
                <a:ext cx="328147" cy="164057"/>
              </a:xfrm>
              <a:custGeom>
                <a:rect b="b" l="l" r="r" t="t"/>
                <a:pathLst>
                  <a:path extrusionOk="0" h="4906" w="9813">
                    <a:moveTo>
                      <a:pt x="8764" y="691"/>
                    </a:moveTo>
                    <a:cubicBezTo>
                      <a:pt x="8979" y="691"/>
                      <a:pt x="9121" y="834"/>
                      <a:pt x="9121" y="1048"/>
                    </a:cubicBezTo>
                    <a:lnTo>
                      <a:pt x="9121" y="2429"/>
                    </a:lnTo>
                    <a:cubicBezTo>
                      <a:pt x="9121" y="2620"/>
                      <a:pt x="8979" y="2787"/>
                      <a:pt x="8764" y="2787"/>
                    </a:cubicBezTo>
                    <a:cubicBezTo>
                      <a:pt x="8550" y="2787"/>
                      <a:pt x="8407" y="2644"/>
                      <a:pt x="8407" y="2429"/>
                    </a:cubicBezTo>
                    <a:lnTo>
                      <a:pt x="8407" y="1048"/>
                    </a:lnTo>
                    <a:cubicBezTo>
                      <a:pt x="8407" y="858"/>
                      <a:pt x="8550" y="691"/>
                      <a:pt x="8764" y="691"/>
                    </a:cubicBezTo>
                    <a:close/>
                    <a:moveTo>
                      <a:pt x="8764" y="0"/>
                    </a:moveTo>
                    <a:cubicBezTo>
                      <a:pt x="8193" y="0"/>
                      <a:pt x="7716" y="477"/>
                      <a:pt x="7716" y="1048"/>
                    </a:cubicBezTo>
                    <a:lnTo>
                      <a:pt x="7716" y="1405"/>
                    </a:lnTo>
                    <a:lnTo>
                      <a:pt x="3501" y="1405"/>
                    </a:lnTo>
                    <a:cubicBezTo>
                      <a:pt x="3073" y="1405"/>
                      <a:pt x="2692" y="1215"/>
                      <a:pt x="2453" y="905"/>
                    </a:cubicBezTo>
                    <a:cubicBezTo>
                      <a:pt x="2191" y="1215"/>
                      <a:pt x="1834" y="1405"/>
                      <a:pt x="1406" y="1405"/>
                    </a:cubicBezTo>
                    <a:lnTo>
                      <a:pt x="1" y="1405"/>
                    </a:lnTo>
                    <a:lnTo>
                      <a:pt x="1" y="3144"/>
                    </a:lnTo>
                    <a:cubicBezTo>
                      <a:pt x="1" y="4096"/>
                      <a:pt x="786" y="4906"/>
                      <a:pt x="1763" y="4906"/>
                    </a:cubicBezTo>
                    <a:lnTo>
                      <a:pt x="3168" y="4906"/>
                    </a:lnTo>
                    <a:cubicBezTo>
                      <a:pt x="4120" y="4906"/>
                      <a:pt x="4930" y="4120"/>
                      <a:pt x="4930" y="3144"/>
                    </a:cubicBezTo>
                    <a:lnTo>
                      <a:pt x="4930" y="2096"/>
                    </a:lnTo>
                    <a:lnTo>
                      <a:pt x="6359" y="2096"/>
                    </a:lnTo>
                    <a:lnTo>
                      <a:pt x="6359" y="2787"/>
                    </a:lnTo>
                    <a:lnTo>
                      <a:pt x="7026" y="2787"/>
                    </a:lnTo>
                    <a:lnTo>
                      <a:pt x="7026" y="2096"/>
                    </a:lnTo>
                    <a:lnTo>
                      <a:pt x="7716" y="2096"/>
                    </a:lnTo>
                    <a:lnTo>
                      <a:pt x="7716" y="2453"/>
                    </a:lnTo>
                    <a:cubicBezTo>
                      <a:pt x="7716" y="3025"/>
                      <a:pt x="8193" y="3501"/>
                      <a:pt x="8764" y="3501"/>
                    </a:cubicBezTo>
                    <a:cubicBezTo>
                      <a:pt x="9336" y="3501"/>
                      <a:pt x="9812" y="3025"/>
                      <a:pt x="9812" y="2453"/>
                    </a:cubicBezTo>
                    <a:lnTo>
                      <a:pt x="9812" y="1072"/>
                    </a:lnTo>
                    <a:cubicBezTo>
                      <a:pt x="9812" y="477"/>
                      <a:pt x="9360" y="0"/>
                      <a:pt x="8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7"/>
              <p:cNvSpPr/>
              <p:nvPr/>
            </p:nvSpPr>
            <p:spPr>
              <a:xfrm>
                <a:off x="4054349" y="4138662"/>
                <a:ext cx="129045" cy="88415"/>
              </a:xfrm>
              <a:custGeom>
                <a:rect b="b" l="l" r="r" t="t"/>
                <a:pathLst>
                  <a:path extrusionOk="0" h="2644" w="3859">
                    <a:moveTo>
                      <a:pt x="1239" y="1"/>
                    </a:moveTo>
                    <a:lnTo>
                      <a:pt x="1239" y="715"/>
                    </a:lnTo>
                    <a:lnTo>
                      <a:pt x="0" y="715"/>
                    </a:lnTo>
                    <a:lnTo>
                      <a:pt x="1929" y="2644"/>
                    </a:lnTo>
                    <a:lnTo>
                      <a:pt x="3858" y="715"/>
                    </a:lnTo>
                    <a:lnTo>
                      <a:pt x="2620" y="715"/>
                    </a:lnTo>
                    <a:lnTo>
                      <a:pt x="2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7" name="Google Shape;1317;p47"/>
          <p:cNvGrpSpPr/>
          <p:nvPr/>
        </p:nvGrpSpPr>
        <p:grpSpPr>
          <a:xfrm>
            <a:off x="4668133" y="3825625"/>
            <a:ext cx="544200" cy="544200"/>
            <a:chOff x="4630044" y="3825625"/>
            <a:chExt cx="544200" cy="544200"/>
          </a:xfrm>
        </p:grpSpPr>
        <p:sp>
          <p:nvSpPr>
            <p:cNvPr id="1318" name="Google Shape;1318;p47"/>
            <p:cNvSpPr/>
            <p:nvPr/>
          </p:nvSpPr>
          <p:spPr>
            <a:xfrm>
              <a:off x="4630044"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47"/>
            <p:cNvGrpSpPr/>
            <p:nvPr/>
          </p:nvGrpSpPr>
          <p:grpSpPr>
            <a:xfrm>
              <a:off x="4698733" y="3904548"/>
              <a:ext cx="396632" cy="397401"/>
              <a:chOff x="4779027" y="3904548"/>
              <a:chExt cx="396632" cy="397401"/>
            </a:xfrm>
          </p:grpSpPr>
          <p:sp>
            <p:nvSpPr>
              <p:cNvPr id="1320" name="Google Shape;1320;p47"/>
              <p:cNvSpPr/>
              <p:nvPr/>
            </p:nvSpPr>
            <p:spPr>
              <a:xfrm>
                <a:off x="4966191" y="4021588"/>
                <a:ext cx="69288" cy="23140"/>
              </a:xfrm>
              <a:custGeom>
                <a:rect b="b" l="l" r="r" t="t"/>
                <a:pathLst>
                  <a:path extrusionOk="0" h="692" w="2072">
                    <a:moveTo>
                      <a:pt x="0" y="1"/>
                    </a:moveTo>
                    <a:lnTo>
                      <a:pt x="0" y="692"/>
                    </a:lnTo>
                    <a:lnTo>
                      <a:pt x="2072" y="692"/>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7"/>
              <p:cNvSpPr/>
              <p:nvPr/>
            </p:nvSpPr>
            <p:spPr>
              <a:xfrm>
                <a:off x="4966191" y="3975408"/>
                <a:ext cx="46214" cy="23140"/>
              </a:xfrm>
              <a:custGeom>
                <a:rect b="b" l="l" r="r" t="t"/>
                <a:pathLst>
                  <a:path extrusionOk="0" h="692" w="1382">
                    <a:moveTo>
                      <a:pt x="0" y="1"/>
                    </a:moveTo>
                    <a:lnTo>
                      <a:pt x="0" y="691"/>
                    </a:lnTo>
                    <a:lnTo>
                      <a:pt x="1381" y="691"/>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7"/>
              <p:cNvSpPr/>
              <p:nvPr/>
            </p:nvSpPr>
            <p:spPr>
              <a:xfrm>
                <a:off x="4966191" y="4068571"/>
                <a:ext cx="22304" cy="23140"/>
              </a:xfrm>
              <a:custGeom>
                <a:rect b="b" l="l" r="r" t="t"/>
                <a:pathLst>
                  <a:path extrusionOk="0" h="692" w="667">
                    <a:moveTo>
                      <a:pt x="0" y="1"/>
                    </a:moveTo>
                    <a:lnTo>
                      <a:pt x="0" y="692"/>
                    </a:lnTo>
                    <a:lnTo>
                      <a:pt x="667" y="692"/>
                    </a:lnTo>
                    <a:lnTo>
                      <a:pt x="6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7"/>
              <p:cNvSpPr/>
              <p:nvPr/>
            </p:nvSpPr>
            <p:spPr>
              <a:xfrm>
                <a:off x="4849117" y="3904548"/>
                <a:ext cx="256451" cy="258056"/>
              </a:xfrm>
              <a:custGeom>
                <a:rect b="b" l="l" r="r" t="t"/>
                <a:pathLst>
                  <a:path extrusionOk="0" h="7717" w="7669">
                    <a:moveTo>
                      <a:pt x="2096" y="2120"/>
                    </a:moveTo>
                    <a:lnTo>
                      <a:pt x="2096" y="2810"/>
                    </a:lnTo>
                    <a:lnTo>
                      <a:pt x="1405" y="2810"/>
                    </a:lnTo>
                    <a:lnTo>
                      <a:pt x="1405" y="2120"/>
                    </a:lnTo>
                    <a:close/>
                    <a:moveTo>
                      <a:pt x="2096" y="3525"/>
                    </a:moveTo>
                    <a:lnTo>
                      <a:pt x="2096" y="4192"/>
                    </a:lnTo>
                    <a:lnTo>
                      <a:pt x="1405" y="4192"/>
                    </a:lnTo>
                    <a:lnTo>
                      <a:pt x="1405" y="3525"/>
                    </a:lnTo>
                    <a:close/>
                    <a:moveTo>
                      <a:pt x="2096" y="4906"/>
                    </a:moveTo>
                    <a:lnTo>
                      <a:pt x="2096" y="5597"/>
                    </a:lnTo>
                    <a:lnTo>
                      <a:pt x="1405" y="5597"/>
                    </a:lnTo>
                    <a:lnTo>
                      <a:pt x="1405" y="4906"/>
                    </a:lnTo>
                    <a:close/>
                    <a:moveTo>
                      <a:pt x="5597" y="1429"/>
                    </a:moveTo>
                    <a:lnTo>
                      <a:pt x="5597" y="2834"/>
                    </a:lnTo>
                    <a:lnTo>
                      <a:pt x="6287" y="2834"/>
                    </a:lnTo>
                    <a:lnTo>
                      <a:pt x="6287" y="4906"/>
                    </a:lnTo>
                    <a:lnTo>
                      <a:pt x="4882" y="4906"/>
                    </a:lnTo>
                    <a:lnTo>
                      <a:pt x="4882" y="6311"/>
                    </a:lnTo>
                    <a:lnTo>
                      <a:pt x="2810" y="6311"/>
                    </a:lnTo>
                    <a:lnTo>
                      <a:pt x="2810" y="1429"/>
                    </a:lnTo>
                    <a:close/>
                    <a:moveTo>
                      <a:pt x="0" y="0"/>
                    </a:moveTo>
                    <a:lnTo>
                      <a:pt x="0" y="7716"/>
                    </a:lnTo>
                    <a:lnTo>
                      <a:pt x="7669" y="7716"/>
                    </a:lnTo>
                    <a:lnTo>
                      <a:pt x="76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7"/>
              <p:cNvSpPr/>
              <p:nvPr/>
            </p:nvSpPr>
            <p:spPr>
              <a:xfrm>
                <a:off x="4779027" y="3975408"/>
                <a:ext cx="396632" cy="326542"/>
              </a:xfrm>
              <a:custGeom>
                <a:rect b="b" l="l" r="r" t="t"/>
                <a:pathLst>
                  <a:path extrusionOk="0" h="9765" w="11861">
                    <a:moveTo>
                      <a:pt x="6264" y="7002"/>
                    </a:moveTo>
                    <a:lnTo>
                      <a:pt x="6264" y="7669"/>
                    </a:lnTo>
                    <a:lnTo>
                      <a:pt x="5597" y="7669"/>
                    </a:lnTo>
                    <a:lnTo>
                      <a:pt x="5597" y="7002"/>
                    </a:lnTo>
                    <a:close/>
                    <a:moveTo>
                      <a:pt x="1" y="1"/>
                    </a:moveTo>
                    <a:lnTo>
                      <a:pt x="1" y="7645"/>
                    </a:lnTo>
                    <a:lnTo>
                      <a:pt x="4192" y="7645"/>
                    </a:lnTo>
                    <a:lnTo>
                      <a:pt x="4192" y="8717"/>
                    </a:lnTo>
                    <a:cubicBezTo>
                      <a:pt x="4192" y="8907"/>
                      <a:pt x="4025" y="9074"/>
                      <a:pt x="3835" y="9074"/>
                    </a:cubicBezTo>
                    <a:lnTo>
                      <a:pt x="2787" y="9074"/>
                    </a:lnTo>
                    <a:lnTo>
                      <a:pt x="2787" y="9765"/>
                    </a:lnTo>
                    <a:lnTo>
                      <a:pt x="9074" y="9765"/>
                    </a:lnTo>
                    <a:lnTo>
                      <a:pt x="9074" y="9074"/>
                    </a:lnTo>
                    <a:lnTo>
                      <a:pt x="8026" y="9074"/>
                    </a:lnTo>
                    <a:cubicBezTo>
                      <a:pt x="7836" y="9074"/>
                      <a:pt x="7669" y="8931"/>
                      <a:pt x="7669" y="8717"/>
                    </a:cubicBezTo>
                    <a:lnTo>
                      <a:pt x="7669" y="7645"/>
                    </a:lnTo>
                    <a:lnTo>
                      <a:pt x="11860" y="7645"/>
                    </a:lnTo>
                    <a:lnTo>
                      <a:pt x="11860" y="1"/>
                    </a:lnTo>
                    <a:lnTo>
                      <a:pt x="10431" y="1"/>
                    </a:lnTo>
                    <a:lnTo>
                      <a:pt x="10431" y="6288"/>
                    </a:lnTo>
                    <a:lnTo>
                      <a:pt x="1429" y="6288"/>
                    </a:lnTo>
                    <a:lnTo>
                      <a:pt x="14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5" name="Google Shape;1325;p47"/>
          <p:cNvGrpSpPr/>
          <p:nvPr/>
        </p:nvGrpSpPr>
        <p:grpSpPr>
          <a:xfrm>
            <a:off x="5404598" y="3825625"/>
            <a:ext cx="544200" cy="544200"/>
            <a:chOff x="5366506" y="3825625"/>
            <a:chExt cx="544200" cy="544200"/>
          </a:xfrm>
        </p:grpSpPr>
        <p:sp>
          <p:nvSpPr>
            <p:cNvPr id="1326" name="Google Shape;1326;p47"/>
            <p:cNvSpPr/>
            <p:nvPr/>
          </p:nvSpPr>
          <p:spPr>
            <a:xfrm>
              <a:off x="5366506"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7" name="Google Shape;1327;p47"/>
            <p:cNvGrpSpPr/>
            <p:nvPr/>
          </p:nvGrpSpPr>
          <p:grpSpPr>
            <a:xfrm>
              <a:off x="5433219" y="3905351"/>
              <a:ext cx="398204" cy="397401"/>
              <a:chOff x="5589713" y="3905351"/>
              <a:chExt cx="398204" cy="397401"/>
            </a:xfrm>
          </p:grpSpPr>
          <p:sp>
            <p:nvSpPr>
              <p:cNvPr id="1328" name="Google Shape;1328;p47"/>
              <p:cNvSpPr/>
              <p:nvPr/>
            </p:nvSpPr>
            <p:spPr>
              <a:xfrm>
                <a:off x="5780053" y="4022391"/>
                <a:ext cx="116304" cy="93197"/>
              </a:xfrm>
              <a:custGeom>
                <a:rect b="b" l="l" r="r" t="t"/>
                <a:pathLst>
                  <a:path extrusionOk="0" h="2787" w="3478">
                    <a:moveTo>
                      <a:pt x="0" y="1"/>
                    </a:moveTo>
                    <a:lnTo>
                      <a:pt x="0" y="2787"/>
                    </a:lnTo>
                    <a:lnTo>
                      <a:pt x="3477" y="2787"/>
                    </a:lnTo>
                    <a:lnTo>
                      <a:pt x="3477" y="1"/>
                    </a:lnTo>
                    <a:lnTo>
                      <a:pt x="2739" y="1"/>
                    </a:lnTo>
                    <a:lnTo>
                      <a:pt x="2739" y="668"/>
                    </a:lnTo>
                    <a:lnTo>
                      <a:pt x="2048" y="668"/>
                    </a:lnTo>
                    <a:lnTo>
                      <a:pt x="2048" y="1"/>
                    </a:lnTo>
                    <a:lnTo>
                      <a:pt x="1382" y="1"/>
                    </a:lnTo>
                    <a:lnTo>
                      <a:pt x="1382" y="668"/>
                    </a:lnTo>
                    <a:lnTo>
                      <a:pt x="691" y="668"/>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7"/>
              <p:cNvSpPr/>
              <p:nvPr/>
            </p:nvSpPr>
            <p:spPr>
              <a:xfrm>
                <a:off x="5589713" y="3905351"/>
                <a:ext cx="398204" cy="397401"/>
              </a:xfrm>
              <a:custGeom>
                <a:rect b="b" l="l" r="r" t="t"/>
                <a:pathLst>
                  <a:path extrusionOk="0" h="11884" w="11908">
                    <a:moveTo>
                      <a:pt x="7383" y="1381"/>
                    </a:moveTo>
                    <a:cubicBezTo>
                      <a:pt x="7955" y="1381"/>
                      <a:pt x="8431" y="1858"/>
                      <a:pt x="8431" y="2429"/>
                    </a:cubicBezTo>
                    <a:lnTo>
                      <a:pt x="8431" y="2786"/>
                    </a:lnTo>
                    <a:lnTo>
                      <a:pt x="9836" y="2786"/>
                    </a:lnTo>
                    <a:lnTo>
                      <a:pt x="9836" y="6954"/>
                    </a:lnTo>
                    <a:lnTo>
                      <a:pt x="4954" y="6954"/>
                    </a:lnTo>
                    <a:lnTo>
                      <a:pt x="4954" y="2786"/>
                    </a:lnTo>
                    <a:lnTo>
                      <a:pt x="6359" y="2786"/>
                    </a:lnTo>
                    <a:lnTo>
                      <a:pt x="6359" y="2429"/>
                    </a:lnTo>
                    <a:cubicBezTo>
                      <a:pt x="6359" y="1858"/>
                      <a:pt x="6836" y="1381"/>
                      <a:pt x="7383" y="1381"/>
                    </a:cubicBezTo>
                    <a:close/>
                    <a:moveTo>
                      <a:pt x="7383" y="0"/>
                    </a:moveTo>
                    <a:cubicBezTo>
                      <a:pt x="4883" y="0"/>
                      <a:pt x="2859" y="2024"/>
                      <a:pt x="2859" y="4525"/>
                    </a:cubicBezTo>
                    <a:cubicBezTo>
                      <a:pt x="2859" y="5668"/>
                      <a:pt x="3287" y="6668"/>
                      <a:pt x="3978" y="7478"/>
                    </a:cubicBezTo>
                    <a:lnTo>
                      <a:pt x="3668" y="7787"/>
                    </a:lnTo>
                    <a:lnTo>
                      <a:pt x="3168" y="7263"/>
                    </a:lnTo>
                    <a:lnTo>
                      <a:pt x="1" y="10407"/>
                    </a:lnTo>
                    <a:lnTo>
                      <a:pt x="1501" y="11883"/>
                    </a:lnTo>
                    <a:lnTo>
                      <a:pt x="4621" y="8764"/>
                    </a:lnTo>
                    <a:lnTo>
                      <a:pt x="4121" y="8264"/>
                    </a:lnTo>
                    <a:lnTo>
                      <a:pt x="4406" y="7954"/>
                    </a:lnTo>
                    <a:cubicBezTo>
                      <a:pt x="5216" y="8645"/>
                      <a:pt x="6264" y="9049"/>
                      <a:pt x="7383" y="9049"/>
                    </a:cubicBezTo>
                    <a:cubicBezTo>
                      <a:pt x="9884" y="9049"/>
                      <a:pt x="11908" y="7025"/>
                      <a:pt x="11908" y="4525"/>
                    </a:cubicBezTo>
                    <a:cubicBezTo>
                      <a:pt x="11908" y="2024"/>
                      <a:pt x="9884" y="0"/>
                      <a:pt x="7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7"/>
              <p:cNvSpPr/>
              <p:nvPr/>
            </p:nvSpPr>
            <p:spPr>
              <a:xfrm>
                <a:off x="5823860" y="3974605"/>
                <a:ext cx="23910" cy="23943"/>
              </a:xfrm>
              <a:custGeom>
                <a:rect b="b" l="l" r="r" t="t"/>
                <a:pathLst>
                  <a:path extrusionOk="0" h="716" w="715">
                    <a:moveTo>
                      <a:pt x="357" y="1"/>
                    </a:moveTo>
                    <a:cubicBezTo>
                      <a:pt x="143" y="1"/>
                      <a:pt x="0" y="144"/>
                      <a:pt x="0" y="358"/>
                    </a:cubicBezTo>
                    <a:lnTo>
                      <a:pt x="0" y="715"/>
                    </a:lnTo>
                    <a:lnTo>
                      <a:pt x="691" y="715"/>
                    </a:lnTo>
                    <a:lnTo>
                      <a:pt x="691" y="358"/>
                    </a:lnTo>
                    <a:lnTo>
                      <a:pt x="715" y="358"/>
                    </a:lnTo>
                    <a:cubicBezTo>
                      <a:pt x="715" y="168"/>
                      <a:pt x="572" y="1"/>
                      <a:pt x="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1" name="Google Shape;1331;p47"/>
          <p:cNvGrpSpPr/>
          <p:nvPr/>
        </p:nvGrpSpPr>
        <p:grpSpPr>
          <a:xfrm>
            <a:off x="6141063" y="3825625"/>
            <a:ext cx="544200" cy="544200"/>
            <a:chOff x="6102969" y="3825625"/>
            <a:chExt cx="544200" cy="544200"/>
          </a:xfrm>
        </p:grpSpPr>
        <p:sp>
          <p:nvSpPr>
            <p:cNvPr id="1332" name="Google Shape;1332;p47"/>
            <p:cNvSpPr/>
            <p:nvPr/>
          </p:nvSpPr>
          <p:spPr>
            <a:xfrm>
              <a:off x="6102969"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47"/>
            <p:cNvGrpSpPr/>
            <p:nvPr/>
          </p:nvGrpSpPr>
          <p:grpSpPr>
            <a:xfrm>
              <a:off x="6167705" y="3904548"/>
              <a:ext cx="399006" cy="399006"/>
              <a:chOff x="6400399" y="3904548"/>
              <a:chExt cx="399006" cy="399006"/>
            </a:xfrm>
          </p:grpSpPr>
          <p:sp>
            <p:nvSpPr>
              <p:cNvPr id="1334" name="Google Shape;1334;p47"/>
              <p:cNvSpPr/>
              <p:nvPr/>
            </p:nvSpPr>
            <p:spPr>
              <a:xfrm>
                <a:off x="6543756" y="4115555"/>
                <a:ext cx="116304" cy="116304"/>
              </a:xfrm>
              <a:custGeom>
                <a:rect b="b" l="l" r="r" t="t"/>
                <a:pathLst>
                  <a:path extrusionOk="0" h="3478" w="3478">
                    <a:moveTo>
                      <a:pt x="1" y="1"/>
                    </a:moveTo>
                    <a:lnTo>
                      <a:pt x="1" y="3478"/>
                    </a:lnTo>
                    <a:lnTo>
                      <a:pt x="3477" y="3478"/>
                    </a:lnTo>
                    <a:lnTo>
                      <a:pt x="3477" y="1"/>
                    </a:lnTo>
                    <a:lnTo>
                      <a:pt x="2763" y="1"/>
                    </a:lnTo>
                    <a:lnTo>
                      <a:pt x="2763" y="2597"/>
                    </a:lnTo>
                    <a:lnTo>
                      <a:pt x="1715" y="1549"/>
                    </a:lnTo>
                    <a:lnTo>
                      <a:pt x="691" y="2597"/>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7"/>
              <p:cNvSpPr/>
              <p:nvPr/>
            </p:nvSpPr>
            <p:spPr>
              <a:xfrm>
                <a:off x="6402004" y="4115555"/>
                <a:ext cx="47819" cy="116304"/>
              </a:xfrm>
              <a:custGeom>
                <a:rect b="b" l="l" r="r" t="t"/>
                <a:pathLst>
                  <a:path extrusionOk="0" h="3478" w="1430">
                    <a:moveTo>
                      <a:pt x="1" y="1"/>
                    </a:moveTo>
                    <a:lnTo>
                      <a:pt x="1" y="3478"/>
                    </a:lnTo>
                    <a:lnTo>
                      <a:pt x="1429" y="3478"/>
                    </a:lnTo>
                    <a:lnTo>
                      <a:pt x="14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7"/>
              <p:cNvSpPr/>
              <p:nvPr/>
            </p:nvSpPr>
            <p:spPr>
              <a:xfrm>
                <a:off x="6589134" y="4115555"/>
                <a:ext cx="23140" cy="30297"/>
              </a:xfrm>
              <a:custGeom>
                <a:rect b="b" l="l" r="r" t="t"/>
                <a:pathLst>
                  <a:path extrusionOk="0" h="906" w="692">
                    <a:moveTo>
                      <a:pt x="1" y="1"/>
                    </a:moveTo>
                    <a:lnTo>
                      <a:pt x="1" y="906"/>
                    </a:lnTo>
                    <a:lnTo>
                      <a:pt x="358" y="549"/>
                    </a:lnTo>
                    <a:lnTo>
                      <a:pt x="692" y="906"/>
                    </a:lnTo>
                    <a:lnTo>
                      <a:pt x="6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7"/>
              <p:cNvSpPr/>
              <p:nvPr/>
            </p:nvSpPr>
            <p:spPr>
              <a:xfrm>
                <a:off x="6751619" y="4115555"/>
                <a:ext cx="47786" cy="116304"/>
              </a:xfrm>
              <a:custGeom>
                <a:rect b="b" l="l" r="r" t="t"/>
                <a:pathLst>
                  <a:path extrusionOk="0" h="3478" w="1429">
                    <a:moveTo>
                      <a:pt x="0" y="1"/>
                    </a:moveTo>
                    <a:lnTo>
                      <a:pt x="0" y="3478"/>
                    </a:lnTo>
                    <a:lnTo>
                      <a:pt x="1429" y="3478"/>
                    </a:lnTo>
                    <a:lnTo>
                      <a:pt x="14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7"/>
              <p:cNvSpPr/>
              <p:nvPr/>
            </p:nvSpPr>
            <p:spPr>
              <a:xfrm>
                <a:off x="6400399" y="4016840"/>
                <a:ext cx="397434" cy="286715"/>
              </a:xfrm>
              <a:custGeom>
                <a:rect b="b" l="l" r="r" t="t"/>
                <a:pathLst>
                  <a:path extrusionOk="0" h="8574" w="11885">
                    <a:moveTo>
                      <a:pt x="8431" y="2239"/>
                    </a:moveTo>
                    <a:lnTo>
                      <a:pt x="8431" y="7121"/>
                    </a:lnTo>
                    <a:lnTo>
                      <a:pt x="3549" y="7121"/>
                    </a:lnTo>
                    <a:lnTo>
                      <a:pt x="3549" y="2239"/>
                    </a:lnTo>
                    <a:close/>
                    <a:moveTo>
                      <a:pt x="2835" y="0"/>
                    </a:moveTo>
                    <a:cubicBezTo>
                      <a:pt x="2478" y="524"/>
                      <a:pt x="1906" y="834"/>
                      <a:pt x="1239" y="834"/>
                    </a:cubicBezTo>
                    <a:cubicBezTo>
                      <a:pt x="763" y="834"/>
                      <a:pt x="334" y="667"/>
                      <a:pt x="1" y="405"/>
                    </a:cubicBezTo>
                    <a:lnTo>
                      <a:pt x="1" y="2262"/>
                    </a:lnTo>
                    <a:lnTo>
                      <a:pt x="2120" y="2262"/>
                    </a:lnTo>
                    <a:lnTo>
                      <a:pt x="2120" y="7144"/>
                    </a:lnTo>
                    <a:lnTo>
                      <a:pt x="1" y="7144"/>
                    </a:lnTo>
                    <a:lnTo>
                      <a:pt x="1" y="8573"/>
                    </a:lnTo>
                    <a:lnTo>
                      <a:pt x="11884" y="8573"/>
                    </a:lnTo>
                    <a:lnTo>
                      <a:pt x="11884" y="7144"/>
                    </a:lnTo>
                    <a:lnTo>
                      <a:pt x="9765" y="7144"/>
                    </a:lnTo>
                    <a:lnTo>
                      <a:pt x="9765" y="2262"/>
                    </a:lnTo>
                    <a:lnTo>
                      <a:pt x="11884" y="2262"/>
                    </a:lnTo>
                    <a:lnTo>
                      <a:pt x="11884" y="405"/>
                    </a:lnTo>
                    <a:cubicBezTo>
                      <a:pt x="11551" y="667"/>
                      <a:pt x="11098" y="834"/>
                      <a:pt x="10622" y="834"/>
                    </a:cubicBezTo>
                    <a:cubicBezTo>
                      <a:pt x="10027" y="834"/>
                      <a:pt x="9455" y="524"/>
                      <a:pt x="9146" y="0"/>
                    </a:cubicBezTo>
                    <a:cubicBezTo>
                      <a:pt x="8765" y="524"/>
                      <a:pt x="8217" y="834"/>
                      <a:pt x="7550" y="834"/>
                    </a:cubicBezTo>
                    <a:cubicBezTo>
                      <a:pt x="6907" y="834"/>
                      <a:pt x="6336" y="524"/>
                      <a:pt x="5978" y="0"/>
                    </a:cubicBezTo>
                    <a:cubicBezTo>
                      <a:pt x="5621" y="524"/>
                      <a:pt x="5050" y="834"/>
                      <a:pt x="4407" y="834"/>
                    </a:cubicBezTo>
                    <a:cubicBezTo>
                      <a:pt x="3740" y="834"/>
                      <a:pt x="3192" y="524"/>
                      <a:pt x="2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7"/>
              <p:cNvSpPr/>
              <p:nvPr/>
            </p:nvSpPr>
            <p:spPr>
              <a:xfrm>
                <a:off x="6716574" y="3904548"/>
                <a:ext cx="82831" cy="117876"/>
              </a:xfrm>
              <a:custGeom>
                <a:rect b="b" l="l" r="r" t="t"/>
                <a:pathLst>
                  <a:path extrusionOk="0" h="3525" w="2477">
                    <a:moveTo>
                      <a:pt x="0" y="0"/>
                    </a:moveTo>
                    <a:lnTo>
                      <a:pt x="0" y="2286"/>
                    </a:lnTo>
                    <a:cubicBezTo>
                      <a:pt x="0" y="2977"/>
                      <a:pt x="548" y="3525"/>
                      <a:pt x="1239" y="3525"/>
                    </a:cubicBezTo>
                    <a:cubicBezTo>
                      <a:pt x="1905" y="3525"/>
                      <a:pt x="2477" y="2977"/>
                      <a:pt x="2477" y="2286"/>
                    </a:cubicBezTo>
                    <a:lnTo>
                      <a:pt x="2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7"/>
              <p:cNvSpPr/>
              <p:nvPr/>
            </p:nvSpPr>
            <p:spPr>
              <a:xfrm>
                <a:off x="6612241" y="3904548"/>
                <a:ext cx="82062" cy="117876"/>
              </a:xfrm>
              <a:custGeom>
                <a:rect b="b" l="l" r="r" t="t"/>
                <a:pathLst>
                  <a:path extrusionOk="0" h="3525" w="2454">
                    <a:moveTo>
                      <a:pt x="1" y="0"/>
                    </a:moveTo>
                    <a:lnTo>
                      <a:pt x="1" y="2263"/>
                    </a:lnTo>
                    <a:cubicBezTo>
                      <a:pt x="1" y="2953"/>
                      <a:pt x="548" y="3525"/>
                      <a:pt x="1215" y="3525"/>
                    </a:cubicBezTo>
                    <a:cubicBezTo>
                      <a:pt x="1906" y="3525"/>
                      <a:pt x="2453" y="2977"/>
                      <a:pt x="2453" y="2286"/>
                    </a:cubicBez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7"/>
              <p:cNvSpPr/>
              <p:nvPr/>
            </p:nvSpPr>
            <p:spPr>
              <a:xfrm>
                <a:off x="6507908" y="3904548"/>
                <a:ext cx="81259" cy="117876"/>
              </a:xfrm>
              <a:custGeom>
                <a:rect b="b" l="l" r="r" t="t"/>
                <a:pathLst>
                  <a:path extrusionOk="0" h="3525" w="2430">
                    <a:moveTo>
                      <a:pt x="1" y="0"/>
                    </a:moveTo>
                    <a:lnTo>
                      <a:pt x="1" y="2263"/>
                    </a:lnTo>
                    <a:cubicBezTo>
                      <a:pt x="1" y="2953"/>
                      <a:pt x="525" y="3525"/>
                      <a:pt x="1215" y="3525"/>
                    </a:cubicBezTo>
                    <a:cubicBezTo>
                      <a:pt x="1906" y="3525"/>
                      <a:pt x="2430" y="2977"/>
                      <a:pt x="2430" y="2286"/>
                    </a:cubicBezTo>
                    <a:lnTo>
                      <a:pt x="24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a:off x="6401201" y="3904548"/>
                <a:ext cx="82864" cy="117876"/>
              </a:xfrm>
              <a:custGeom>
                <a:rect b="b" l="l" r="r" t="t"/>
                <a:pathLst>
                  <a:path extrusionOk="0" h="3525" w="2478">
                    <a:moveTo>
                      <a:pt x="1" y="0"/>
                    </a:moveTo>
                    <a:lnTo>
                      <a:pt x="1" y="2263"/>
                    </a:lnTo>
                    <a:cubicBezTo>
                      <a:pt x="25" y="2953"/>
                      <a:pt x="596" y="3525"/>
                      <a:pt x="1263" y="3525"/>
                    </a:cubicBezTo>
                    <a:cubicBezTo>
                      <a:pt x="1930" y="3525"/>
                      <a:pt x="2477" y="2977"/>
                      <a:pt x="2477" y="2286"/>
                    </a:cubicBezTo>
                    <a:lnTo>
                      <a:pt x="2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3" name="Google Shape;1343;p47"/>
          <p:cNvGrpSpPr/>
          <p:nvPr/>
        </p:nvGrpSpPr>
        <p:grpSpPr>
          <a:xfrm>
            <a:off x="6877528" y="3825625"/>
            <a:ext cx="544200" cy="544200"/>
            <a:chOff x="6839431" y="3825625"/>
            <a:chExt cx="544200" cy="544200"/>
          </a:xfrm>
        </p:grpSpPr>
        <p:sp>
          <p:nvSpPr>
            <p:cNvPr id="1344" name="Google Shape;1344;p47"/>
            <p:cNvSpPr/>
            <p:nvPr/>
          </p:nvSpPr>
          <p:spPr>
            <a:xfrm>
              <a:off x="6839431"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47"/>
            <p:cNvGrpSpPr/>
            <p:nvPr/>
          </p:nvGrpSpPr>
          <p:grpSpPr>
            <a:xfrm>
              <a:off x="6903796" y="3917289"/>
              <a:ext cx="399006" cy="371920"/>
              <a:chOff x="7212690" y="3917289"/>
              <a:chExt cx="399006" cy="371920"/>
            </a:xfrm>
          </p:grpSpPr>
          <p:sp>
            <p:nvSpPr>
              <p:cNvPr id="1346" name="Google Shape;1346;p47"/>
              <p:cNvSpPr/>
              <p:nvPr/>
            </p:nvSpPr>
            <p:spPr>
              <a:xfrm>
                <a:off x="7212690" y="3917289"/>
                <a:ext cx="163288" cy="147337"/>
              </a:xfrm>
              <a:custGeom>
                <a:rect b="b" l="l" r="r" t="t"/>
                <a:pathLst>
                  <a:path extrusionOk="0" h="4406" w="4883">
                    <a:moveTo>
                      <a:pt x="3501" y="1405"/>
                    </a:moveTo>
                    <a:lnTo>
                      <a:pt x="3501" y="2096"/>
                    </a:lnTo>
                    <a:lnTo>
                      <a:pt x="1430" y="2096"/>
                    </a:lnTo>
                    <a:lnTo>
                      <a:pt x="1430" y="1405"/>
                    </a:lnTo>
                    <a:close/>
                    <a:moveTo>
                      <a:pt x="1049" y="0"/>
                    </a:moveTo>
                    <a:cubicBezTo>
                      <a:pt x="477" y="0"/>
                      <a:pt x="1" y="477"/>
                      <a:pt x="1" y="1048"/>
                    </a:cubicBezTo>
                    <a:lnTo>
                      <a:pt x="1" y="4406"/>
                    </a:lnTo>
                    <a:lnTo>
                      <a:pt x="1811" y="3501"/>
                    </a:lnTo>
                    <a:lnTo>
                      <a:pt x="3835" y="3501"/>
                    </a:lnTo>
                    <a:cubicBezTo>
                      <a:pt x="4406" y="3501"/>
                      <a:pt x="4883" y="3025"/>
                      <a:pt x="4883" y="2453"/>
                    </a:cubicBezTo>
                    <a:lnTo>
                      <a:pt x="4883" y="1048"/>
                    </a:lnTo>
                    <a:cubicBezTo>
                      <a:pt x="4883" y="477"/>
                      <a:pt x="4406" y="0"/>
                      <a:pt x="3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7"/>
              <p:cNvSpPr/>
              <p:nvPr/>
            </p:nvSpPr>
            <p:spPr>
              <a:xfrm>
                <a:off x="7447606" y="3917289"/>
                <a:ext cx="163288" cy="147337"/>
              </a:xfrm>
              <a:custGeom>
                <a:rect b="b" l="l" r="r" t="t"/>
                <a:pathLst>
                  <a:path extrusionOk="0" h="4406" w="4883">
                    <a:moveTo>
                      <a:pt x="3478" y="1405"/>
                    </a:moveTo>
                    <a:lnTo>
                      <a:pt x="3478" y="2096"/>
                    </a:lnTo>
                    <a:lnTo>
                      <a:pt x="1406" y="2096"/>
                    </a:lnTo>
                    <a:lnTo>
                      <a:pt x="1406" y="1405"/>
                    </a:lnTo>
                    <a:close/>
                    <a:moveTo>
                      <a:pt x="1049" y="0"/>
                    </a:moveTo>
                    <a:cubicBezTo>
                      <a:pt x="477" y="0"/>
                      <a:pt x="1" y="477"/>
                      <a:pt x="1" y="1048"/>
                    </a:cubicBezTo>
                    <a:lnTo>
                      <a:pt x="1" y="2453"/>
                    </a:lnTo>
                    <a:cubicBezTo>
                      <a:pt x="1" y="3025"/>
                      <a:pt x="477" y="3501"/>
                      <a:pt x="1049" y="3501"/>
                    </a:cubicBezTo>
                    <a:lnTo>
                      <a:pt x="3025" y="3501"/>
                    </a:lnTo>
                    <a:lnTo>
                      <a:pt x="4859" y="4406"/>
                    </a:lnTo>
                    <a:lnTo>
                      <a:pt x="4859" y="1048"/>
                    </a:lnTo>
                    <a:cubicBezTo>
                      <a:pt x="4883" y="477"/>
                      <a:pt x="4407" y="0"/>
                      <a:pt x="3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7"/>
              <p:cNvSpPr/>
              <p:nvPr/>
            </p:nvSpPr>
            <p:spPr>
              <a:xfrm>
                <a:off x="7377549" y="4199991"/>
                <a:ext cx="89218" cy="89218"/>
              </a:xfrm>
              <a:custGeom>
                <a:rect b="b" l="l" r="r" t="t"/>
                <a:pathLst>
                  <a:path extrusionOk="0" h="2668" w="2668">
                    <a:moveTo>
                      <a:pt x="2191" y="0"/>
                    </a:moveTo>
                    <a:lnTo>
                      <a:pt x="1501" y="691"/>
                    </a:lnTo>
                    <a:cubicBezTo>
                      <a:pt x="1358" y="643"/>
                      <a:pt x="1191" y="572"/>
                      <a:pt x="1048" y="572"/>
                    </a:cubicBezTo>
                    <a:cubicBezTo>
                      <a:pt x="477" y="572"/>
                      <a:pt x="0" y="1048"/>
                      <a:pt x="0" y="1620"/>
                    </a:cubicBezTo>
                    <a:cubicBezTo>
                      <a:pt x="0" y="2191"/>
                      <a:pt x="477" y="2668"/>
                      <a:pt x="1048" y="2668"/>
                    </a:cubicBezTo>
                    <a:cubicBezTo>
                      <a:pt x="1620" y="2668"/>
                      <a:pt x="2096" y="2191"/>
                      <a:pt x="2096" y="1620"/>
                    </a:cubicBezTo>
                    <a:cubicBezTo>
                      <a:pt x="2096" y="1477"/>
                      <a:pt x="2072" y="1310"/>
                      <a:pt x="1977" y="1167"/>
                    </a:cubicBezTo>
                    <a:lnTo>
                      <a:pt x="2668" y="477"/>
                    </a:lnTo>
                    <a:lnTo>
                      <a:pt x="21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7"/>
              <p:cNvSpPr/>
              <p:nvPr/>
            </p:nvSpPr>
            <p:spPr>
              <a:xfrm>
                <a:off x="7281175" y="4058239"/>
                <a:ext cx="119481" cy="132222"/>
              </a:xfrm>
              <a:custGeom>
                <a:rect b="b" l="l" r="r" t="t"/>
                <a:pathLst>
                  <a:path extrusionOk="0" h="3954" w="3573">
                    <a:moveTo>
                      <a:pt x="2763" y="1501"/>
                    </a:moveTo>
                    <a:lnTo>
                      <a:pt x="2954" y="2191"/>
                    </a:lnTo>
                    <a:cubicBezTo>
                      <a:pt x="2620" y="2287"/>
                      <a:pt x="2263" y="2406"/>
                      <a:pt x="1977" y="2572"/>
                    </a:cubicBezTo>
                    <a:lnTo>
                      <a:pt x="1620" y="1977"/>
                    </a:lnTo>
                    <a:cubicBezTo>
                      <a:pt x="1977" y="1786"/>
                      <a:pt x="2382" y="1596"/>
                      <a:pt x="2763" y="1501"/>
                    </a:cubicBezTo>
                    <a:close/>
                    <a:moveTo>
                      <a:pt x="3573" y="0"/>
                    </a:moveTo>
                    <a:cubicBezTo>
                      <a:pt x="2215" y="72"/>
                      <a:pt x="953" y="620"/>
                      <a:pt x="1" y="1477"/>
                    </a:cubicBezTo>
                    <a:lnTo>
                      <a:pt x="2477" y="3954"/>
                    </a:lnTo>
                    <a:cubicBezTo>
                      <a:pt x="2811" y="3715"/>
                      <a:pt x="3168" y="3573"/>
                      <a:pt x="3573" y="3501"/>
                    </a:cubicBezTo>
                    <a:lnTo>
                      <a:pt x="3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7"/>
              <p:cNvSpPr/>
              <p:nvPr/>
            </p:nvSpPr>
            <p:spPr>
              <a:xfrm>
                <a:off x="7214295" y="4123547"/>
                <a:ext cx="133827" cy="143357"/>
              </a:xfrm>
              <a:custGeom>
                <a:rect b="b" l="l" r="r" t="t"/>
                <a:pathLst>
                  <a:path extrusionOk="0" h="4287" w="4002">
                    <a:moveTo>
                      <a:pt x="1644" y="2001"/>
                    </a:moveTo>
                    <a:lnTo>
                      <a:pt x="2239" y="2358"/>
                    </a:lnTo>
                    <a:cubicBezTo>
                      <a:pt x="2096" y="2644"/>
                      <a:pt x="1953" y="2977"/>
                      <a:pt x="1858" y="3334"/>
                    </a:cubicBezTo>
                    <a:lnTo>
                      <a:pt x="1167" y="3167"/>
                    </a:lnTo>
                    <a:cubicBezTo>
                      <a:pt x="1286" y="2739"/>
                      <a:pt x="1429" y="2358"/>
                      <a:pt x="1644" y="2001"/>
                    </a:cubicBezTo>
                    <a:close/>
                    <a:moveTo>
                      <a:pt x="1524" y="0"/>
                    </a:moveTo>
                    <a:cubicBezTo>
                      <a:pt x="596" y="1048"/>
                      <a:pt x="0" y="2405"/>
                      <a:pt x="0" y="3930"/>
                    </a:cubicBezTo>
                    <a:lnTo>
                      <a:pt x="0" y="4287"/>
                    </a:lnTo>
                    <a:lnTo>
                      <a:pt x="3525" y="4287"/>
                    </a:lnTo>
                    <a:lnTo>
                      <a:pt x="3525" y="3930"/>
                    </a:lnTo>
                    <a:lnTo>
                      <a:pt x="3501" y="3930"/>
                    </a:lnTo>
                    <a:cubicBezTo>
                      <a:pt x="3501" y="3406"/>
                      <a:pt x="3668" y="2882"/>
                      <a:pt x="4001" y="2477"/>
                    </a:cubicBezTo>
                    <a:lnTo>
                      <a:pt x="1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7"/>
              <p:cNvSpPr/>
              <p:nvPr/>
            </p:nvSpPr>
            <p:spPr>
              <a:xfrm>
                <a:off x="7423730" y="4058239"/>
                <a:ext cx="119481" cy="132222"/>
              </a:xfrm>
              <a:custGeom>
                <a:rect b="b" l="l" r="r" t="t"/>
                <a:pathLst>
                  <a:path extrusionOk="0" h="3954" w="3573">
                    <a:moveTo>
                      <a:pt x="810" y="1501"/>
                    </a:moveTo>
                    <a:cubicBezTo>
                      <a:pt x="1215" y="1620"/>
                      <a:pt x="1596" y="1786"/>
                      <a:pt x="1953" y="1977"/>
                    </a:cubicBezTo>
                    <a:lnTo>
                      <a:pt x="1596" y="2572"/>
                    </a:lnTo>
                    <a:cubicBezTo>
                      <a:pt x="1287" y="2406"/>
                      <a:pt x="953" y="2287"/>
                      <a:pt x="620" y="2191"/>
                    </a:cubicBezTo>
                    <a:lnTo>
                      <a:pt x="810" y="1501"/>
                    </a:lnTo>
                    <a:close/>
                    <a:moveTo>
                      <a:pt x="1" y="0"/>
                    </a:moveTo>
                    <a:lnTo>
                      <a:pt x="1" y="3501"/>
                    </a:lnTo>
                    <a:cubicBezTo>
                      <a:pt x="382" y="3573"/>
                      <a:pt x="763" y="3715"/>
                      <a:pt x="1096" y="3954"/>
                    </a:cubicBezTo>
                    <a:lnTo>
                      <a:pt x="3573" y="1477"/>
                    </a:lnTo>
                    <a:cubicBezTo>
                      <a:pt x="2596" y="596"/>
                      <a:pt x="1334" y="7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7"/>
              <p:cNvSpPr/>
              <p:nvPr/>
            </p:nvSpPr>
            <p:spPr>
              <a:xfrm>
                <a:off x="7477100" y="4124316"/>
                <a:ext cx="134596" cy="143391"/>
              </a:xfrm>
              <a:custGeom>
                <a:rect b="b" l="l" r="r" t="t"/>
                <a:pathLst>
                  <a:path extrusionOk="0" h="4288" w="4025">
                    <a:moveTo>
                      <a:pt x="2310" y="1978"/>
                    </a:moveTo>
                    <a:cubicBezTo>
                      <a:pt x="2501" y="2335"/>
                      <a:pt x="2691" y="2740"/>
                      <a:pt x="2786" y="3144"/>
                    </a:cubicBezTo>
                    <a:lnTo>
                      <a:pt x="2120" y="3311"/>
                    </a:lnTo>
                    <a:cubicBezTo>
                      <a:pt x="2024" y="2954"/>
                      <a:pt x="1881" y="2621"/>
                      <a:pt x="1715" y="2335"/>
                    </a:cubicBezTo>
                    <a:lnTo>
                      <a:pt x="2310" y="1978"/>
                    </a:lnTo>
                    <a:close/>
                    <a:moveTo>
                      <a:pt x="2501" y="1"/>
                    </a:moveTo>
                    <a:lnTo>
                      <a:pt x="0" y="2478"/>
                    </a:lnTo>
                    <a:cubicBezTo>
                      <a:pt x="333" y="2882"/>
                      <a:pt x="524" y="3406"/>
                      <a:pt x="524" y="3930"/>
                    </a:cubicBezTo>
                    <a:lnTo>
                      <a:pt x="524" y="4288"/>
                    </a:lnTo>
                    <a:lnTo>
                      <a:pt x="4025" y="4288"/>
                    </a:lnTo>
                    <a:lnTo>
                      <a:pt x="4025" y="3930"/>
                    </a:lnTo>
                    <a:cubicBezTo>
                      <a:pt x="4025" y="2478"/>
                      <a:pt x="3453" y="1096"/>
                      <a:pt x="2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3" name="Google Shape;1353;p47"/>
          <p:cNvGrpSpPr/>
          <p:nvPr/>
        </p:nvGrpSpPr>
        <p:grpSpPr>
          <a:xfrm>
            <a:off x="7613994" y="3825625"/>
            <a:ext cx="544200" cy="544200"/>
            <a:chOff x="7575894" y="3825625"/>
            <a:chExt cx="544200" cy="544200"/>
          </a:xfrm>
        </p:grpSpPr>
        <p:sp>
          <p:nvSpPr>
            <p:cNvPr id="1354" name="Google Shape;1354;p47"/>
            <p:cNvSpPr/>
            <p:nvPr/>
          </p:nvSpPr>
          <p:spPr>
            <a:xfrm>
              <a:off x="7575894"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47"/>
            <p:cNvGrpSpPr/>
            <p:nvPr/>
          </p:nvGrpSpPr>
          <p:grpSpPr>
            <a:xfrm>
              <a:off x="7639085" y="3903746"/>
              <a:ext cx="398204" cy="399809"/>
              <a:chOff x="8024178" y="3903746"/>
              <a:chExt cx="398204" cy="399809"/>
            </a:xfrm>
          </p:grpSpPr>
          <p:sp>
            <p:nvSpPr>
              <p:cNvPr id="1356" name="Google Shape;1356;p47"/>
              <p:cNvSpPr/>
              <p:nvPr/>
            </p:nvSpPr>
            <p:spPr>
              <a:xfrm>
                <a:off x="8092664" y="3903746"/>
                <a:ext cx="164090" cy="70960"/>
              </a:xfrm>
              <a:custGeom>
                <a:rect b="b" l="l" r="r" t="t"/>
                <a:pathLst>
                  <a:path extrusionOk="0" h="2122" w="4907">
                    <a:moveTo>
                      <a:pt x="1739" y="0"/>
                    </a:moveTo>
                    <a:cubicBezTo>
                      <a:pt x="787" y="0"/>
                      <a:pt x="1" y="762"/>
                      <a:pt x="1" y="1763"/>
                    </a:cubicBezTo>
                    <a:lnTo>
                      <a:pt x="1" y="2120"/>
                    </a:lnTo>
                    <a:lnTo>
                      <a:pt x="1406" y="2120"/>
                    </a:lnTo>
                    <a:cubicBezTo>
                      <a:pt x="1420" y="2121"/>
                      <a:pt x="1435" y="2121"/>
                      <a:pt x="1449" y="2121"/>
                    </a:cubicBezTo>
                    <a:cubicBezTo>
                      <a:pt x="1855" y="2121"/>
                      <a:pt x="2144" y="1797"/>
                      <a:pt x="2144" y="1429"/>
                    </a:cubicBezTo>
                    <a:lnTo>
                      <a:pt x="2811" y="1429"/>
                    </a:lnTo>
                    <a:cubicBezTo>
                      <a:pt x="2811" y="1810"/>
                      <a:pt x="3144" y="2120"/>
                      <a:pt x="3501" y="2120"/>
                    </a:cubicBezTo>
                    <a:lnTo>
                      <a:pt x="4906" y="2120"/>
                    </a:lnTo>
                    <a:lnTo>
                      <a:pt x="4906" y="1763"/>
                    </a:lnTo>
                    <a:cubicBezTo>
                      <a:pt x="4906" y="810"/>
                      <a:pt x="4121" y="0"/>
                      <a:pt x="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7"/>
              <p:cNvSpPr/>
              <p:nvPr/>
            </p:nvSpPr>
            <p:spPr>
              <a:xfrm>
                <a:off x="8094269" y="3982564"/>
                <a:ext cx="163288" cy="133024"/>
              </a:xfrm>
              <a:custGeom>
                <a:rect b="b" l="l" r="r" t="t"/>
                <a:pathLst>
                  <a:path extrusionOk="0" h="3978" w="4883">
                    <a:moveTo>
                      <a:pt x="2453" y="1"/>
                    </a:moveTo>
                    <a:cubicBezTo>
                      <a:pt x="2191" y="287"/>
                      <a:pt x="1834" y="477"/>
                      <a:pt x="1405" y="477"/>
                    </a:cubicBezTo>
                    <a:lnTo>
                      <a:pt x="0" y="477"/>
                    </a:lnTo>
                    <a:lnTo>
                      <a:pt x="0" y="2216"/>
                    </a:lnTo>
                    <a:cubicBezTo>
                      <a:pt x="0" y="3168"/>
                      <a:pt x="786" y="3978"/>
                      <a:pt x="1763" y="3978"/>
                    </a:cubicBezTo>
                    <a:lnTo>
                      <a:pt x="3168" y="3978"/>
                    </a:lnTo>
                    <a:cubicBezTo>
                      <a:pt x="4120" y="3954"/>
                      <a:pt x="4882" y="3168"/>
                      <a:pt x="4882" y="2216"/>
                    </a:cubicBezTo>
                    <a:lnTo>
                      <a:pt x="4882" y="477"/>
                    </a:lnTo>
                    <a:lnTo>
                      <a:pt x="3501" y="477"/>
                    </a:lnTo>
                    <a:cubicBezTo>
                      <a:pt x="3072" y="477"/>
                      <a:pt x="2691" y="287"/>
                      <a:pt x="2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7"/>
              <p:cNvSpPr/>
              <p:nvPr/>
            </p:nvSpPr>
            <p:spPr>
              <a:xfrm>
                <a:off x="8121355" y="4137859"/>
                <a:ext cx="107510" cy="79688"/>
              </a:xfrm>
              <a:custGeom>
                <a:rect b="b" l="l" r="r" t="t"/>
                <a:pathLst>
                  <a:path extrusionOk="0" h="2383" w="3215">
                    <a:moveTo>
                      <a:pt x="572" y="1"/>
                    </a:moveTo>
                    <a:lnTo>
                      <a:pt x="572" y="763"/>
                    </a:lnTo>
                    <a:lnTo>
                      <a:pt x="0" y="763"/>
                    </a:lnTo>
                    <a:lnTo>
                      <a:pt x="1596" y="2382"/>
                    </a:lnTo>
                    <a:lnTo>
                      <a:pt x="3215" y="763"/>
                    </a:lnTo>
                    <a:lnTo>
                      <a:pt x="2691" y="763"/>
                    </a:lnTo>
                    <a:lnTo>
                      <a:pt x="2691" y="1"/>
                    </a:lnTo>
                    <a:cubicBezTo>
                      <a:pt x="2572" y="1"/>
                      <a:pt x="2453" y="25"/>
                      <a:pt x="2334" y="25"/>
                    </a:cubicBezTo>
                    <a:lnTo>
                      <a:pt x="929" y="25"/>
                    </a:lnTo>
                    <a:cubicBezTo>
                      <a:pt x="810" y="25"/>
                      <a:pt x="691" y="1"/>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7"/>
              <p:cNvSpPr/>
              <p:nvPr/>
            </p:nvSpPr>
            <p:spPr>
              <a:xfrm>
                <a:off x="8024178" y="4163340"/>
                <a:ext cx="211073" cy="140214"/>
              </a:xfrm>
              <a:custGeom>
                <a:rect b="b" l="l" r="r" t="t"/>
                <a:pathLst>
                  <a:path extrusionOk="0" h="4193" w="6312">
                    <a:moveTo>
                      <a:pt x="6264" y="834"/>
                    </a:moveTo>
                    <a:lnTo>
                      <a:pt x="6264" y="882"/>
                    </a:lnTo>
                    <a:lnTo>
                      <a:pt x="6311" y="834"/>
                    </a:lnTo>
                    <a:close/>
                    <a:moveTo>
                      <a:pt x="1739" y="1"/>
                    </a:moveTo>
                    <a:cubicBezTo>
                      <a:pt x="787" y="1"/>
                      <a:pt x="1" y="787"/>
                      <a:pt x="1" y="1763"/>
                    </a:cubicBezTo>
                    <a:lnTo>
                      <a:pt x="1" y="4192"/>
                    </a:lnTo>
                    <a:lnTo>
                      <a:pt x="6264" y="4192"/>
                    </a:lnTo>
                    <a:lnTo>
                      <a:pt x="6264" y="882"/>
                    </a:lnTo>
                    <a:lnTo>
                      <a:pt x="4549" y="2597"/>
                    </a:lnTo>
                    <a:lnTo>
                      <a:pt x="1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8257523" y="4210324"/>
                <a:ext cx="164859" cy="92428"/>
              </a:xfrm>
              <a:custGeom>
                <a:rect b="b" l="l" r="r" t="t"/>
                <a:pathLst>
                  <a:path extrusionOk="0" h="2764" w="4930">
                    <a:moveTo>
                      <a:pt x="0" y="1"/>
                    </a:moveTo>
                    <a:lnTo>
                      <a:pt x="0" y="2763"/>
                    </a:lnTo>
                    <a:lnTo>
                      <a:pt x="4930" y="2763"/>
                    </a:lnTo>
                    <a:lnTo>
                      <a:pt x="4930" y="1716"/>
                    </a:lnTo>
                    <a:lnTo>
                      <a:pt x="2787" y="1716"/>
                    </a:lnTo>
                    <a:lnTo>
                      <a:pt x="2787" y="1049"/>
                    </a:lnTo>
                    <a:lnTo>
                      <a:pt x="4930" y="1049"/>
                    </a:lnTo>
                    <a:lnTo>
                      <a:pt x="49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8287786" y="4134682"/>
                <a:ext cx="103564" cy="51799"/>
              </a:xfrm>
              <a:custGeom>
                <a:rect b="b" l="l" r="r" t="t"/>
                <a:pathLst>
                  <a:path extrusionOk="0" h="1549" w="3097">
                    <a:moveTo>
                      <a:pt x="1548" y="1"/>
                    </a:moveTo>
                    <a:lnTo>
                      <a:pt x="0" y="1548"/>
                    </a:lnTo>
                    <a:lnTo>
                      <a:pt x="3096" y="1548"/>
                    </a:lnTo>
                    <a:lnTo>
                      <a:pt x="1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2" name="Google Shape;1362;p47"/>
          <p:cNvGrpSpPr/>
          <p:nvPr/>
        </p:nvGrpSpPr>
        <p:grpSpPr>
          <a:xfrm>
            <a:off x="985806" y="3205650"/>
            <a:ext cx="544200" cy="544200"/>
            <a:chOff x="1023906" y="3205650"/>
            <a:chExt cx="544200" cy="544200"/>
          </a:xfrm>
        </p:grpSpPr>
        <p:sp>
          <p:nvSpPr>
            <p:cNvPr id="1363" name="Google Shape;1363;p47"/>
            <p:cNvSpPr/>
            <p:nvPr/>
          </p:nvSpPr>
          <p:spPr>
            <a:xfrm>
              <a:off x="1023906"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47"/>
            <p:cNvGrpSpPr/>
            <p:nvPr/>
          </p:nvGrpSpPr>
          <p:grpSpPr>
            <a:xfrm>
              <a:off x="1098466" y="3354260"/>
              <a:ext cx="396632" cy="256451"/>
              <a:chOff x="721585" y="3354260"/>
              <a:chExt cx="396632" cy="256451"/>
            </a:xfrm>
          </p:grpSpPr>
          <p:sp>
            <p:nvSpPr>
              <p:cNvPr id="1365" name="Google Shape;1365;p47"/>
              <p:cNvSpPr/>
              <p:nvPr/>
            </p:nvSpPr>
            <p:spPr>
              <a:xfrm>
                <a:off x="814782" y="3423547"/>
                <a:ext cx="23910" cy="23910"/>
              </a:xfrm>
              <a:custGeom>
                <a:rect b="b" l="l" r="r" t="t"/>
                <a:pathLst>
                  <a:path extrusionOk="0" h="715" w="715">
                    <a:moveTo>
                      <a:pt x="357" y="0"/>
                    </a:moveTo>
                    <a:cubicBezTo>
                      <a:pt x="143" y="0"/>
                      <a:pt x="0" y="191"/>
                      <a:pt x="0" y="358"/>
                    </a:cubicBezTo>
                    <a:cubicBezTo>
                      <a:pt x="0" y="572"/>
                      <a:pt x="191" y="715"/>
                      <a:pt x="357" y="715"/>
                    </a:cubicBezTo>
                    <a:cubicBezTo>
                      <a:pt x="572" y="715"/>
                      <a:pt x="715" y="548"/>
                      <a:pt x="715" y="358"/>
                    </a:cubicBezTo>
                    <a:cubicBezTo>
                      <a:pt x="715" y="167"/>
                      <a:pt x="572" y="0"/>
                      <a:pt x="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721585" y="3354260"/>
                <a:ext cx="396632" cy="256451"/>
              </a:xfrm>
              <a:custGeom>
                <a:rect b="b" l="l" r="r" t="t"/>
                <a:pathLst>
                  <a:path extrusionOk="0" h="7669" w="11861">
                    <a:moveTo>
                      <a:pt x="9765" y="1406"/>
                    </a:moveTo>
                    <a:lnTo>
                      <a:pt x="9765" y="2072"/>
                    </a:lnTo>
                    <a:lnTo>
                      <a:pt x="7669" y="2072"/>
                    </a:lnTo>
                    <a:lnTo>
                      <a:pt x="7669" y="1406"/>
                    </a:lnTo>
                    <a:close/>
                    <a:moveTo>
                      <a:pt x="3144" y="1406"/>
                    </a:moveTo>
                    <a:cubicBezTo>
                      <a:pt x="3716" y="1406"/>
                      <a:pt x="4192" y="1882"/>
                      <a:pt x="4192" y="2430"/>
                    </a:cubicBezTo>
                    <a:cubicBezTo>
                      <a:pt x="4192" y="3001"/>
                      <a:pt x="3716" y="3477"/>
                      <a:pt x="3144" y="3477"/>
                    </a:cubicBezTo>
                    <a:cubicBezTo>
                      <a:pt x="2573" y="3477"/>
                      <a:pt x="2096" y="3001"/>
                      <a:pt x="2096" y="2430"/>
                    </a:cubicBezTo>
                    <a:cubicBezTo>
                      <a:pt x="2096" y="1882"/>
                      <a:pt x="2573" y="1406"/>
                      <a:pt x="3144" y="1406"/>
                    </a:cubicBezTo>
                    <a:close/>
                    <a:moveTo>
                      <a:pt x="9765" y="2787"/>
                    </a:moveTo>
                    <a:lnTo>
                      <a:pt x="9765" y="3477"/>
                    </a:lnTo>
                    <a:lnTo>
                      <a:pt x="7669" y="3477"/>
                    </a:lnTo>
                    <a:lnTo>
                      <a:pt x="7669" y="2787"/>
                    </a:lnTo>
                    <a:close/>
                    <a:moveTo>
                      <a:pt x="9765" y="4168"/>
                    </a:moveTo>
                    <a:lnTo>
                      <a:pt x="9765" y="4859"/>
                    </a:lnTo>
                    <a:lnTo>
                      <a:pt x="7669" y="4859"/>
                    </a:lnTo>
                    <a:lnTo>
                      <a:pt x="7669" y="4168"/>
                    </a:lnTo>
                    <a:close/>
                    <a:moveTo>
                      <a:pt x="5645" y="1548"/>
                    </a:moveTo>
                    <a:lnTo>
                      <a:pt x="6216" y="1929"/>
                    </a:lnTo>
                    <a:lnTo>
                      <a:pt x="3406" y="6097"/>
                    </a:lnTo>
                    <a:lnTo>
                      <a:pt x="2835" y="5716"/>
                    </a:lnTo>
                    <a:lnTo>
                      <a:pt x="5645" y="1548"/>
                    </a:lnTo>
                    <a:close/>
                    <a:moveTo>
                      <a:pt x="9765" y="5573"/>
                    </a:moveTo>
                    <a:lnTo>
                      <a:pt x="9765" y="6240"/>
                    </a:lnTo>
                    <a:lnTo>
                      <a:pt x="7669" y="6240"/>
                    </a:lnTo>
                    <a:lnTo>
                      <a:pt x="7669" y="5573"/>
                    </a:lnTo>
                    <a:close/>
                    <a:moveTo>
                      <a:pt x="5994" y="4191"/>
                    </a:moveTo>
                    <a:cubicBezTo>
                      <a:pt x="6525" y="4191"/>
                      <a:pt x="6978" y="4659"/>
                      <a:pt x="6978" y="5240"/>
                    </a:cubicBezTo>
                    <a:cubicBezTo>
                      <a:pt x="6978" y="5811"/>
                      <a:pt x="6502" y="6287"/>
                      <a:pt x="5954" y="6287"/>
                    </a:cubicBezTo>
                    <a:cubicBezTo>
                      <a:pt x="5383" y="6287"/>
                      <a:pt x="4907" y="5811"/>
                      <a:pt x="4907" y="5240"/>
                    </a:cubicBezTo>
                    <a:cubicBezTo>
                      <a:pt x="4907" y="4668"/>
                      <a:pt x="5383" y="4192"/>
                      <a:pt x="5954" y="4192"/>
                    </a:cubicBezTo>
                    <a:cubicBezTo>
                      <a:pt x="5968" y="4191"/>
                      <a:pt x="5981" y="4191"/>
                      <a:pt x="5994" y="4191"/>
                    </a:cubicBezTo>
                    <a:close/>
                    <a:moveTo>
                      <a:pt x="1" y="0"/>
                    </a:moveTo>
                    <a:lnTo>
                      <a:pt x="1" y="2072"/>
                    </a:lnTo>
                    <a:lnTo>
                      <a:pt x="358" y="2072"/>
                    </a:lnTo>
                    <a:cubicBezTo>
                      <a:pt x="525" y="2072"/>
                      <a:pt x="715" y="2239"/>
                      <a:pt x="715" y="2430"/>
                    </a:cubicBezTo>
                    <a:lnTo>
                      <a:pt x="715" y="5240"/>
                    </a:lnTo>
                    <a:cubicBezTo>
                      <a:pt x="715" y="5406"/>
                      <a:pt x="549" y="5597"/>
                      <a:pt x="358" y="5597"/>
                    </a:cubicBezTo>
                    <a:lnTo>
                      <a:pt x="1" y="5597"/>
                    </a:lnTo>
                    <a:lnTo>
                      <a:pt x="1" y="7669"/>
                    </a:lnTo>
                    <a:lnTo>
                      <a:pt x="11860" y="7669"/>
                    </a:lnTo>
                    <a:lnTo>
                      <a:pt x="11860" y="5597"/>
                    </a:lnTo>
                    <a:lnTo>
                      <a:pt x="11503" y="5597"/>
                    </a:lnTo>
                    <a:cubicBezTo>
                      <a:pt x="11337" y="5597"/>
                      <a:pt x="11146" y="5430"/>
                      <a:pt x="11146" y="5240"/>
                    </a:cubicBezTo>
                    <a:lnTo>
                      <a:pt x="11146" y="2430"/>
                    </a:lnTo>
                    <a:cubicBezTo>
                      <a:pt x="11146" y="2263"/>
                      <a:pt x="11313" y="2072"/>
                      <a:pt x="11503" y="2072"/>
                    </a:cubicBezTo>
                    <a:lnTo>
                      <a:pt x="11860" y="2072"/>
                    </a:lnTo>
                    <a:lnTo>
                      <a:pt x="11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907143" y="3517514"/>
                <a:ext cx="23943" cy="23910"/>
              </a:xfrm>
              <a:custGeom>
                <a:rect b="b" l="l" r="r" t="t"/>
                <a:pathLst>
                  <a:path extrusionOk="0" h="715" w="716">
                    <a:moveTo>
                      <a:pt x="358" y="0"/>
                    </a:moveTo>
                    <a:cubicBezTo>
                      <a:pt x="167" y="0"/>
                      <a:pt x="1" y="143"/>
                      <a:pt x="1" y="358"/>
                    </a:cubicBezTo>
                    <a:cubicBezTo>
                      <a:pt x="1" y="572"/>
                      <a:pt x="191" y="715"/>
                      <a:pt x="358" y="715"/>
                    </a:cubicBezTo>
                    <a:cubicBezTo>
                      <a:pt x="572" y="715"/>
                      <a:pt x="715" y="524"/>
                      <a:pt x="715" y="358"/>
                    </a:cubicBezTo>
                    <a:cubicBezTo>
                      <a:pt x="715" y="143"/>
                      <a:pt x="572"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8" name="Google Shape;1368;p47"/>
          <p:cNvGrpSpPr/>
          <p:nvPr/>
        </p:nvGrpSpPr>
        <p:grpSpPr>
          <a:xfrm>
            <a:off x="1722272" y="3205650"/>
            <a:ext cx="544200" cy="544200"/>
            <a:chOff x="1760369" y="3205650"/>
            <a:chExt cx="544200" cy="544200"/>
          </a:xfrm>
        </p:grpSpPr>
        <p:sp>
          <p:nvSpPr>
            <p:cNvPr id="1369" name="Google Shape;1369;p47"/>
            <p:cNvSpPr/>
            <p:nvPr/>
          </p:nvSpPr>
          <p:spPr>
            <a:xfrm>
              <a:off x="1760369"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47"/>
            <p:cNvGrpSpPr/>
            <p:nvPr/>
          </p:nvGrpSpPr>
          <p:grpSpPr>
            <a:xfrm>
              <a:off x="1834557" y="3300120"/>
              <a:ext cx="396632" cy="363158"/>
              <a:chOff x="1533876" y="3300120"/>
              <a:chExt cx="396632" cy="363158"/>
            </a:xfrm>
          </p:grpSpPr>
          <p:sp>
            <p:nvSpPr>
              <p:cNvPr id="1371" name="Google Shape;1371;p47"/>
              <p:cNvSpPr/>
              <p:nvPr/>
            </p:nvSpPr>
            <p:spPr>
              <a:xfrm>
                <a:off x="1719434" y="3406025"/>
                <a:ext cx="23910" cy="23910"/>
              </a:xfrm>
              <a:custGeom>
                <a:rect b="b" l="l" r="r" t="t"/>
                <a:pathLst>
                  <a:path extrusionOk="0" h="715" w="715">
                    <a:moveTo>
                      <a:pt x="358" y="0"/>
                    </a:moveTo>
                    <a:cubicBezTo>
                      <a:pt x="167" y="0"/>
                      <a:pt x="0" y="167"/>
                      <a:pt x="0" y="358"/>
                    </a:cubicBezTo>
                    <a:cubicBezTo>
                      <a:pt x="0" y="572"/>
                      <a:pt x="167" y="715"/>
                      <a:pt x="358" y="715"/>
                    </a:cubicBezTo>
                    <a:cubicBezTo>
                      <a:pt x="572" y="715"/>
                      <a:pt x="715" y="524"/>
                      <a:pt x="715" y="358"/>
                    </a:cubicBezTo>
                    <a:cubicBezTo>
                      <a:pt x="715" y="143"/>
                      <a:pt x="572"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7"/>
              <p:cNvSpPr/>
              <p:nvPr/>
            </p:nvSpPr>
            <p:spPr>
              <a:xfrm>
                <a:off x="1671648" y="3359042"/>
                <a:ext cx="117909" cy="117876"/>
              </a:xfrm>
              <a:custGeom>
                <a:rect b="b" l="l" r="r" t="t"/>
                <a:pathLst>
                  <a:path extrusionOk="0" h="3525" w="3526">
                    <a:moveTo>
                      <a:pt x="1787" y="715"/>
                    </a:moveTo>
                    <a:cubicBezTo>
                      <a:pt x="2358" y="715"/>
                      <a:pt x="2834" y="1191"/>
                      <a:pt x="2834" y="1763"/>
                    </a:cubicBezTo>
                    <a:cubicBezTo>
                      <a:pt x="2834" y="2334"/>
                      <a:pt x="2358" y="2810"/>
                      <a:pt x="1787" y="2810"/>
                    </a:cubicBezTo>
                    <a:cubicBezTo>
                      <a:pt x="1239" y="2810"/>
                      <a:pt x="763" y="2334"/>
                      <a:pt x="763" y="1763"/>
                    </a:cubicBezTo>
                    <a:cubicBezTo>
                      <a:pt x="763" y="1191"/>
                      <a:pt x="1239" y="715"/>
                      <a:pt x="1787" y="715"/>
                    </a:cubicBezTo>
                    <a:close/>
                    <a:moveTo>
                      <a:pt x="1763" y="0"/>
                    </a:moveTo>
                    <a:cubicBezTo>
                      <a:pt x="786" y="0"/>
                      <a:pt x="0" y="786"/>
                      <a:pt x="0" y="1763"/>
                    </a:cubicBezTo>
                    <a:cubicBezTo>
                      <a:pt x="0" y="2739"/>
                      <a:pt x="786" y="3525"/>
                      <a:pt x="1763" y="3525"/>
                    </a:cubicBezTo>
                    <a:cubicBezTo>
                      <a:pt x="2739" y="3525"/>
                      <a:pt x="3525" y="2715"/>
                      <a:pt x="3525" y="1763"/>
                    </a:cubicBezTo>
                    <a:cubicBezTo>
                      <a:pt x="3525" y="810"/>
                      <a:pt x="2739" y="0"/>
                      <a:pt x="1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1533876" y="3300120"/>
                <a:ext cx="396632" cy="363158"/>
              </a:xfrm>
              <a:custGeom>
                <a:rect b="b" l="l" r="r" t="t"/>
                <a:pathLst>
                  <a:path extrusionOk="0" h="10860" w="11861">
                    <a:moveTo>
                      <a:pt x="5907" y="1072"/>
                    </a:moveTo>
                    <a:cubicBezTo>
                      <a:pt x="7264" y="1072"/>
                      <a:pt x="8359" y="2191"/>
                      <a:pt x="8359" y="3525"/>
                    </a:cubicBezTo>
                    <a:cubicBezTo>
                      <a:pt x="8359" y="4858"/>
                      <a:pt x="7264" y="5954"/>
                      <a:pt x="5907" y="5954"/>
                    </a:cubicBezTo>
                    <a:cubicBezTo>
                      <a:pt x="4573" y="5954"/>
                      <a:pt x="3478" y="4858"/>
                      <a:pt x="3478" y="3525"/>
                    </a:cubicBezTo>
                    <a:cubicBezTo>
                      <a:pt x="3478" y="2191"/>
                      <a:pt x="4573" y="1072"/>
                      <a:pt x="5907" y="1072"/>
                    </a:cubicBezTo>
                    <a:close/>
                    <a:moveTo>
                      <a:pt x="9050" y="8764"/>
                    </a:moveTo>
                    <a:lnTo>
                      <a:pt x="9050" y="9454"/>
                    </a:lnTo>
                    <a:lnTo>
                      <a:pt x="8359" y="9454"/>
                    </a:lnTo>
                    <a:lnTo>
                      <a:pt x="8359" y="8764"/>
                    </a:lnTo>
                    <a:close/>
                    <a:moveTo>
                      <a:pt x="5954" y="0"/>
                    </a:moveTo>
                    <a:cubicBezTo>
                      <a:pt x="2739" y="0"/>
                      <a:pt x="239" y="3334"/>
                      <a:pt x="143" y="3501"/>
                    </a:cubicBezTo>
                    <a:lnTo>
                      <a:pt x="1" y="3691"/>
                    </a:lnTo>
                    <a:lnTo>
                      <a:pt x="143" y="3906"/>
                    </a:lnTo>
                    <a:cubicBezTo>
                      <a:pt x="239" y="4049"/>
                      <a:pt x="2525" y="7121"/>
                      <a:pt x="5597" y="7335"/>
                    </a:cubicBezTo>
                    <a:lnTo>
                      <a:pt x="5597" y="8430"/>
                    </a:lnTo>
                    <a:cubicBezTo>
                      <a:pt x="5597" y="9002"/>
                      <a:pt x="6073" y="9478"/>
                      <a:pt x="6621" y="9478"/>
                    </a:cubicBezTo>
                    <a:lnTo>
                      <a:pt x="7097" y="9478"/>
                    </a:lnTo>
                    <a:lnTo>
                      <a:pt x="7788" y="10859"/>
                    </a:lnTo>
                    <a:lnTo>
                      <a:pt x="11860" y="10859"/>
                    </a:lnTo>
                    <a:lnTo>
                      <a:pt x="11860" y="7359"/>
                    </a:lnTo>
                    <a:lnTo>
                      <a:pt x="7788" y="7359"/>
                    </a:lnTo>
                    <a:lnTo>
                      <a:pt x="7097" y="8764"/>
                    </a:lnTo>
                    <a:lnTo>
                      <a:pt x="6621" y="8764"/>
                    </a:lnTo>
                    <a:cubicBezTo>
                      <a:pt x="6454" y="8764"/>
                      <a:pt x="6264" y="8621"/>
                      <a:pt x="6264" y="8407"/>
                    </a:cubicBezTo>
                    <a:lnTo>
                      <a:pt x="6264" y="7311"/>
                    </a:lnTo>
                    <a:cubicBezTo>
                      <a:pt x="9312" y="7073"/>
                      <a:pt x="11598" y="4001"/>
                      <a:pt x="11717" y="3882"/>
                    </a:cubicBezTo>
                    <a:lnTo>
                      <a:pt x="11860" y="3668"/>
                    </a:lnTo>
                    <a:lnTo>
                      <a:pt x="11717" y="3453"/>
                    </a:lnTo>
                    <a:cubicBezTo>
                      <a:pt x="11598" y="3310"/>
                      <a:pt x="9169" y="0"/>
                      <a:pt x="5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4" name="Google Shape;1374;p47"/>
          <p:cNvGrpSpPr/>
          <p:nvPr/>
        </p:nvGrpSpPr>
        <p:grpSpPr>
          <a:xfrm>
            <a:off x="2458737" y="3205650"/>
            <a:ext cx="544200" cy="544200"/>
            <a:chOff x="2420656" y="3205650"/>
            <a:chExt cx="544200" cy="544200"/>
          </a:xfrm>
        </p:grpSpPr>
        <p:sp>
          <p:nvSpPr>
            <p:cNvPr id="1375" name="Google Shape;1375;p47"/>
            <p:cNvSpPr/>
            <p:nvPr/>
          </p:nvSpPr>
          <p:spPr>
            <a:xfrm>
              <a:off x="2420656"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47"/>
            <p:cNvGrpSpPr/>
            <p:nvPr/>
          </p:nvGrpSpPr>
          <p:grpSpPr>
            <a:xfrm>
              <a:off x="2551823" y="3283367"/>
              <a:ext cx="278756" cy="397434"/>
              <a:chOff x="2403516" y="3283367"/>
              <a:chExt cx="278756" cy="397434"/>
            </a:xfrm>
          </p:grpSpPr>
          <p:sp>
            <p:nvSpPr>
              <p:cNvPr id="1377" name="Google Shape;1377;p47"/>
              <p:cNvSpPr/>
              <p:nvPr/>
            </p:nvSpPr>
            <p:spPr>
              <a:xfrm>
                <a:off x="2495878" y="3470531"/>
                <a:ext cx="47017" cy="69321"/>
              </a:xfrm>
              <a:custGeom>
                <a:rect b="b" l="l" r="r" t="t"/>
                <a:pathLst>
                  <a:path extrusionOk="0" h="2073" w="1406">
                    <a:moveTo>
                      <a:pt x="0" y="0"/>
                    </a:moveTo>
                    <a:lnTo>
                      <a:pt x="0" y="2072"/>
                    </a:lnTo>
                    <a:lnTo>
                      <a:pt x="1406" y="2072"/>
                    </a:lnTo>
                    <a:lnTo>
                      <a:pt x="1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7"/>
              <p:cNvSpPr/>
              <p:nvPr/>
            </p:nvSpPr>
            <p:spPr>
              <a:xfrm>
                <a:off x="2566737" y="3423547"/>
                <a:ext cx="115535" cy="164859"/>
              </a:xfrm>
              <a:custGeom>
                <a:rect b="b" l="l" r="r" t="t"/>
                <a:pathLst>
                  <a:path extrusionOk="0" h="4930" w="3455">
                    <a:moveTo>
                      <a:pt x="2097" y="0"/>
                    </a:moveTo>
                    <a:lnTo>
                      <a:pt x="2097" y="786"/>
                    </a:lnTo>
                    <a:lnTo>
                      <a:pt x="1" y="1310"/>
                    </a:lnTo>
                    <a:lnTo>
                      <a:pt x="1" y="3620"/>
                    </a:lnTo>
                    <a:lnTo>
                      <a:pt x="2097" y="4144"/>
                    </a:lnTo>
                    <a:lnTo>
                      <a:pt x="2097" y="4930"/>
                    </a:lnTo>
                    <a:lnTo>
                      <a:pt x="2763" y="4930"/>
                    </a:lnTo>
                    <a:lnTo>
                      <a:pt x="2763" y="2834"/>
                    </a:lnTo>
                    <a:lnTo>
                      <a:pt x="3454" y="2834"/>
                    </a:lnTo>
                    <a:lnTo>
                      <a:pt x="3454" y="2144"/>
                    </a:lnTo>
                    <a:lnTo>
                      <a:pt x="2763" y="2144"/>
                    </a:lnTo>
                    <a:lnTo>
                      <a:pt x="27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7"/>
              <p:cNvSpPr/>
              <p:nvPr/>
            </p:nvSpPr>
            <p:spPr>
              <a:xfrm>
                <a:off x="2404285" y="3386897"/>
                <a:ext cx="210271" cy="293904"/>
              </a:xfrm>
              <a:custGeom>
                <a:rect b="b" l="l" r="r" t="t"/>
                <a:pathLst>
                  <a:path extrusionOk="0" h="8789" w="6288">
                    <a:moveTo>
                      <a:pt x="3787" y="7383"/>
                    </a:moveTo>
                    <a:lnTo>
                      <a:pt x="3787" y="8074"/>
                    </a:lnTo>
                    <a:lnTo>
                      <a:pt x="2382" y="8074"/>
                    </a:lnTo>
                    <a:lnTo>
                      <a:pt x="2382" y="7383"/>
                    </a:lnTo>
                    <a:close/>
                    <a:moveTo>
                      <a:pt x="1406" y="1"/>
                    </a:moveTo>
                    <a:cubicBezTo>
                      <a:pt x="1192" y="239"/>
                      <a:pt x="882" y="358"/>
                      <a:pt x="549" y="358"/>
                    </a:cubicBezTo>
                    <a:cubicBezTo>
                      <a:pt x="358" y="358"/>
                      <a:pt x="191" y="287"/>
                      <a:pt x="1" y="239"/>
                    </a:cubicBezTo>
                    <a:lnTo>
                      <a:pt x="1" y="8788"/>
                    </a:lnTo>
                    <a:lnTo>
                      <a:pt x="6288" y="8788"/>
                    </a:lnTo>
                    <a:lnTo>
                      <a:pt x="6288" y="5740"/>
                    </a:lnTo>
                    <a:lnTo>
                      <a:pt x="5550" y="5573"/>
                    </a:lnTo>
                    <a:lnTo>
                      <a:pt x="5550" y="6669"/>
                    </a:lnTo>
                    <a:lnTo>
                      <a:pt x="3454" y="6669"/>
                    </a:lnTo>
                    <a:lnTo>
                      <a:pt x="3454" y="5264"/>
                    </a:lnTo>
                    <a:lnTo>
                      <a:pt x="2073" y="5264"/>
                    </a:lnTo>
                    <a:lnTo>
                      <a:pt x="2073" y="1787"/>
                    </a:lnTo>
                    <a:lnTo>
                      <a:pt x="4383" y="1787"/>
                    </a:lnTo>
                    <a:lnTo>
                      <a:pt x="6264" y="1311"/>
                    </a:lnTo>
                    <a:lnTo>
                      <a:pt x="6264" y="239"/>
                    </a:lnTo>
                    <a:cubicBezTo>
                      <a:pt x="6121" y="334"/>
                      <a:pt x="5931" y="358"/>
                      <a:pt x="5716" y="358"/>
                    </a:cubicBezTo>
                    <a:cubicBezTo>
                      <a:pt x="5407" y="358"/>
                      <a:pt x="5073" y="215"/>
                      <a:pt x="4859" y="1"/>
                    </a:cubicBezTo>
                    <a:cubicBezTo>
                      <a:pt x="4645" y="239"/>
                      <a:pt x="4335" y="358"/>
                      <a:pt x="4002" y="358"/>
                    </a:cubicBezTo>
                    <a:cubicBezTo>
                      <a:pt x="3668" y="358"/>
                      <a:pt x="3335" y="215"/>
                      <a:pt x="3144" y="1"/>
                    </a:cubicBezTo>
                    <a:cubicBezTo>
                      <a:pt x="2930" y="239"/>
                      <a:pt x="2597" y="358"/>
                      <a:pt x="2263" y="358"/>
                    </a:cubicBezTo>
                    <a:cubicBezTo>
                      <a:pt x="1954" y="358"/>
                      <a:pt x="1620" y="215"/>
                      <a:pt x="1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7"/>
              <p:cNvSpPr/>
              <p:nvPr/>
            </p:nvSpPr>
            <p:spPr>
              <a:xfrm>
                <a:off x="2542861" y="3540621"/>
                <a:ext cx="23140" cy="46214"/>
              </a:xfrm>
              <a:custGeom>
                <a:rect b="b" l="l" r="r" t="t"/>
                <a:pathLst>
                  <a:path extrusionOk="0" h="1382" w="692">
                    <a:moveTo>
                      <a:pt x="1" y="0"/>
                    </a:moveTo>
                    <a:lnTo>
                      <a:pt x="1" y="1381"/>
                    </a:lnTo>
                    <a:lnTo>
                      <a:pt x="691" y="1381"/>
                    </a:lnTo>
                    <a:lnTo>
                      <a:pt x="691" y="71"/>
                    </a:lnTo>
                    <a:lnTo>
                      <a:pt x="3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7"/>
              <p:cNvSpPr/>
              <p:nvPr/>
            </p:nvSpPr>
            <p:spPr>
              <a:xfrm>
                <a:off x="2577906" y="3283367"/>
                <a:ext cx="35079" cy="94033"/>
              </a:xfrm>
              <a:custGeom>
                <a:rect b="b" l="l" r="r" t="t"/>
                <a:pathLst>
                  <a:path extrusionOk="0" h="2812" w="1049">
                    <a:moveTo>
                      <a:pt x="0" y="1"/>
                    </a:moveTo>
                    <a:lnTo>
                      <a:pt x="0" y="2263"/>
                    </a:lnTo>
                    <a:cubicBezTo>
                      <a:pt x="0" y="2573"/>
                      <a:pt x="239" y="2811"/>
                      <a:pt x="524" y="2811"/>
                    </a:cubicBezTo>
                    <a:cubicBezTo>
                      <a:pt x="834" y="2811"/>
                      <a:pt x="1048" y="2573"/>
                      <a:pt x="1048" y="2263"/>
                    </a:cubicBezTo>
                    <a:lnTo>
                      <a:pt x="1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7"/>
              <p:cNvSpPr/>
              <p:nvPr/>
            </p:nvSpPr>
            <p:spPr>
              <a:xfrm>
                <a:off x="2519754" y="3283367"/>
                <a:ext cx="35079" cy="94033"/>
              </a:xfrm>
              <a:custGeom>
                <a:rect b="b" l="l" r="r" t="t"/>
                <a:pathLst>
                  <a:path extrusionOk="0" h="2812" w="1049">
                    <a:moveTo>
                      <a:pt x="1" y="1"/>
                    </a:moveTo>
                    <a:lnTo>
                      <a:pt x="1" y="2263"/>
                    </a:lnTo>
                    <a:cubicBezTo>
                      <a:pt x="1" y="2573"/>
                      <a:pt x="239" y="2811"/>
                      <a:pt x="549" y="2811"/>
                    </a:cubicBezTo>
                    <a:cubicBezTo>
                      <a:pt x="811" y="2811"/>
                      <a:pt x="1049" y="2573"/>
                      <a:pt x="1049" y="2263"/>
                    </a:cubicBezTo>
                    <a:lnTo>
                      <a:pt x="1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7"/>
              <p:cNvSpPr/>
              <p:nvPr/>
            </p:nvSpPr>
            <p:spPr>
              <a:xfrm>
                <a:off x="2460832" y="3283367"/>
                <a:ext cx="35079" cy="94033"/>
              </a:xfrm>
              <a:custGeom>
                <a:rect b="b" l="l" r="r" t="t"/>
                <a:pathLst>
                  <a:path extrusionOk="0" h="2812" w="1049">
                    <a:moveTo>
                      <a:pt x="1" y="1"/>
                    </a:moveTo>
                    <a:lnTo>
                      <a:pt x="1" y="2263"/>
                    </a:lnTo>
                    <a:cubicBezTo>
                      <a:pt x="1" y="2573"/>
                      <a:pt x="263" y="2811"/>
                      <a:pt x="548" y="2811"/>
                    </a:cubicBezTo>
                    <a:cubicBezTo>
                      <a:pt x="810" y="2811"/>
                      <a:pt x="1048" y="2573"/>
                      <a:pt x="1048" y="2263"/>
                    </a:cubicBezTo>
                    <a:lnTo>
                      <a:pt x="1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7"/>
              <p:cNvSpPr/>
              <p:nvPr/>
            </p:nvSpPr>
            <p:spPr>
              <a:xfrm>
                <a:off x="2403516" y="3283367"/>
                <a:ext cx="35045" cy="94033"/>
              </a:xfrm>
              <a:custGeom>
                <a:rect b="b" l="l" r="r" t="t"/>
                <a:pathLst>
                  <a:path extrusionOk="0" h="2812" w="1048">
                    <a:moveTo>
                      <a:pt x="0" y="1"/>
                    </a:moveTo>
                    <a:lnTo>
                      <a:pt x="0" y="2263"/>
                    </a:lnTo>
                    <a:cubicBezTo>
                      <a:pt x="0" y="2573"/>
                      <a:pt x="238" y="2811"/>
                      <a:pt x="548" y="2811"/>
                    </a:cubicBezTo>
                    <a:cubicBezTo>
                      <a:pt x="810" y="2811"/>
                      <a:pt x="1048" y="2573"/>
                      <a:pt x="1048" y="2263"/>
                    </a:cubicBezTo>
                    <a:lnTo>
                      <a:pt x="1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5" name="Google Shape;1385;p47"/>
          <p:cNvGrpSpPr/>
          <p:nvPr/>
        </p:nvGrpSpPr>
        <p:grpSpPr>
          <a:xfrm>
            <a:off x="3195202" y="3205650"/>
            <a:ext cx="544200" cy="544200"/>
            <a:chOff x="3157119" y="3205650"/>
            <a:chExt cx="544200" cy="544200"/>
          </a:xfrm>
        </p:grpSpPr>
        <p:sp>
          <p:nvSpPr>
            <p:cNvPr id="1386" name="Google Shape;1386;p47"/>
            <p:cNvSpPr/>
            <p:nvPr/>
          </p:nvSpPr>
          <p:spPr>
            <a:xfrm>
              <a:off x="3157119"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47"/>
            <p:cNvGrpSpPr/>
            <p:nvPr/>
          </p:nvGrpSpPr>
          <p:grpSpPr>
            <a:xfrm>
              <a:off x="3299818" y="3282598"/>
              <a:ext cx="254880" cy="398204"/>
              <a:chOff x="3227712" y="3282598"/>
              <a:chExt cx="254880" cy="398204"/>
            </a:xfrm>
          </p:grpSpPr>
          <p:sp>
            <p:nvSpPr>
              <p:cNvPr id="1388" name="Google Shape;1388;p47"/>
              <p:cNvSpPr/>
              <p:nvPr/>
            </p:nvSpPr>
            <p:spPr>
              <a:xfrm>
                <a:off x="3294625" y="3282598"/>
                <a:ext cx="117107" cy="94802"/>
              </a:xfrm>
              <a:custGeom>
                <a:rect b="b" l="l" r="r" t="t"/>
                <a:pathLst>
                  <a:path extrusionOk="0" h="2835" w="3502">
                    <a:moveTo>
                      <a:pt x="1763" y="0"/>
                    </a:moveTo>
                    <a:cubicBezTo>
                      <a:pt x="810" y="0"/>
                      <a:pt x="0" y="762"/>
                      <a:pt x="0" y="1762"/>
                    </a:cubicBezTo>
                    <a:lnTo>
                      <a:pt x="0" y="2834"/>
                    </a:lnTo>
                    <a:lnTo>
                      <a:pt x="691" y="2834"/>
                    </a:lnTo>
                    <a:lnTo>
                      <a:pt x="691" y="1762"/>
                    </a:lnTo>
                    <a:lnTo>
                      <a:pt x="739" y="1762"/>
                    </a:lnTo>
                    <a:cubicBezTo>
                      <a:pt x="739" y="1191"/>
                      <a:pt x="1215" y="715"/>
                      <a:pt x="1787" y="715"/>
                    </a:cubicBezTo>
                    <a:cubicBezTo>
                      <a:pt x="2358" y="715"/>
                      <a:pt x="2834" y="1191"/>
                      <a:pt x="2834" y="1762"/>
                    </a:cubicBezTo>
                    <a:lnTo>
                      <a:pt x="2834" y="2834"/>
                    </a:lnTo>
                    <a:lnTo>
                      <a:pt x="3501" y="2834"/>
                    </a:lnTo>
                    <a:lnTo>
                      <a:pt x="3501" y="1762"/>
                    </a:lnTo>
                    <a:cubicBezTo>
                      <a:pt x="3501" y="810"/>
                      <a:pt x="2739" y="0"/>
                      <a:pt x="1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7"/>
              <p:cNvSpPr/>
              <p:nvPr/>
            </p:nvSpPr>
            <p:spPr>
              <a:xfrm>
                <a:off x="3343214" y="3562123"/>
                <a:ext cx="23910" cy="31066"/>
              </a:xfrm>
              <a:custGeom>
                <a:rect b="b" l="l" r="r" t="t"/>
                <a:pathLst>
                  <a:path extrusionOk="0" h="929" w="715">
                    <a:moveTo>
                      <a:pt x="0" y="0"/>
                    </a:moveTo>
                    <a:lnTo>
                      <a:pt x="0" y="929"/>
                    </a:lnTo>
                    <a:lnTo>
                      <a:pt x="357" y="572"/>
                    </a:lnTo>
                    <a:lnTo>
                      <a:pt x="715" y="929"/>
                    </a:lnTo>
                    <a:lnTo>
                      <a:pt x="715" y="0"/>
                    </a:lnTo>
                    <a:cubicBezTo>
                      <a:pt x="595" y="24"/>
                      <a:pt x="476" y="24"/>
                      <a:pt x="357" y="24"/>
                    </a:cubicBezTo>
                    <a:cubicBezTo>
                      <a:pt x="313" y="39"/>
                      <a:pt x="271" y="44"/>
                      <a:pt x="231" y="44"/>
                    </a:cubicBezTo>
                    <a:cubicBezTo>
                      <a:pt x="143" y="44"/>
                      <a:pt x="66" y="1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7"/>
              <p:cNvSpPr/>
              <p:nvPr/>
            </p:nvSpPr>
            <p:spPr>
              <a:xfrm>
                <a:off x="3319304" y="3470531"/>
                <a:ext cx="70124" cy="70124"/>
              </a:xfrm>
              <a:custGeom>
                <a:rect b="b" l="l" r="r" t="t"/>
                <a:pathLst>
                  <a:path extrusionOk="0" h="2097" w="2097">
                    <a:moveTo>
                      <a:pt x="1406" y="715"/>
                    </a:moveTo>
                    <a:lnTo>
                      <a:pt x="1406" y="1405"/>
                    </a:lnTo>
                    <a:lnTo>
                      <a:pt x="715" y="1405"/>
                    </a:lnTo>
                    <a:lnTo>
                      <a:pt x="715" y="715"/>
                    </a:lnTo>
                    <a:close/>
                    <a:moveTo>
                      <a:pt x="1049" y="0"/>
                    </a:moveTo>
                    <a:cubicBezTo>
                      <a:pt x="477" y="0"/>
                      <a:pt x="1" y="477"/>
                      <a:pt x="1" y="1048"/>
                    </a:cubicBezTo>
                    <a:cubicBezTo>
                      <a:pt x="1" y="1596"/>
                      <a:pt x="477" y="2096"/>
                      <a:pt x="1049" y="2096"/>
                    </a:cubicBezTo>
                    <a:cubicBezTo>
                      <a:pt x="1620" y="2096"/>
                      <a:pt x="2096" y="1596"/>
                      <a:pt x="2096" y="1048"/>
                    </a:cubicBezTo>
                    <a:cubicBezTo>
                      <a:pt x="2096" y="477"/>
                      <a:pt x="1644" y="0"/>
                      <a:pt x="1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7"/>
              <p:cNvSpPr/>
              <p:nvPr/>
            </p:nvSpPr>
            <p:spPr>
              <a:xfrm>
                <a:off x="3227712" y="3377367"/>
                <a:ext cx="254880" cy="303435"/>
              </a:xfrm>
              <a:custGeom>
                <a:rect b="b" l="l" r="r" t="t"/>
                <a:pathLst>
                  <a:path extrusionOk="0" h="9074" w="7622">
                    <a:moveTo>
                      <a:pt x="3811" y="2072"/>
                    </a:moveTo>
                    <a:cubicBezTo>
                      <a:pt x="4764" y="2072"/>
                      <a:pt x="5574" y="2858"/>
                      <a:pt x="5574" y="3834"/>
                    </a:cubicBezTo>
                    <a:cubicBezTo>
                      <a:pt x="5550" y="4406"/>
                      <a:pt x="5264" y="4906"/>
                      <a:pt x="4835" y="5239"/>
                    </a:cubicBezTo>
                    <a:lnTo>
                      <a:pt x="4835" y="8168"/>
                    </a:lnTo>
                    <a:lnTo>
                      <a:pt x="3788" y="7144"/>
                    </a:lnTo>
                    <a:lnTo>
                      <a:pt x="2740" y="8168"/>
                    </a:lnTo>
                    <a:lnTo>
                      <a:pt x="2740" y="5239"/>
                    </a:lnTo>
                    <a:cubicBezTo>
                      <a:pt x="2335" y="4906"/>
                      <a:pt x="2049" y="4430"/>
                      <a:pt x="2049" y="3834"/>
                    </a:cubicBezTo>
                    <a:cubicBezTo>
                      <a:pt x="2049" y="2882"/>
                      <a:pt x="2835" y="2072"/>
                      <a:pt x="3811" y="2072"/>
                    </a:cubicBezTo>
                    <a:close/>
                    <a:moveTo>
                      <a:pt x="1" y="0"/>
                    </a:moveTo>
                    <a:lnTo>
                      <a:pt x="1" y="9073"/>
                    </a:lnTo>
                    <a:lnTo>
                      <a:pt x="7622" y="9073"/>
                    </a:lnTo>
                    <a:lnTo>
                      <a:pt x="7622" y="0"/>
                    </a:lnTo>
                    <a:lnTo>
                      <a:pt x="5550" y="0"/>
                    </a:lnTo>
                    <a:lnTo>
                      <a:pt x="5550" y="1381"/>
                    </a:lnTo>
                    <a:lnTo>
                      <a:pt x="4859" y="1381"/>
                    </a:lnTo>
                    <a:lnTo>
                      <a:pt x="4859" y="0"/>
                    </a:lnTo>
                    <a:lnTo>
                      <a:pt x="2763" y="0"/>
                    </a:lnTo>
                    <a:lnTo>
                      <a:pt x="2763" y="1381"/>
                    </a:lnTo>
                    <a:lnTo>
                      <a:pt x="2097" y="1381"/>
                    </a:lnTo>
                    <a:lnTo>
                      <a:pt x="2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2" name="Google Shape;1392;p47"/>
          <p:cNvGrpSpPr/>
          <p:nvPr/>
        </p:nvGrpSpPr>
        <p:grpSpPr>
          <a:xfrm>
            <a:off x="3931667" y="3205650"/>
            <a:ext cx="544200" cy="544200"/>
            <a:chOff x="3893581" y="3205650"/>
            <a:chExt cx="544200" cy="544200"/>
          </a:xfrm>
        </p:grpSpPr>
        <p:sp>
          <p:nvSpPr>
            <p:cNvPr id="1393" name="Google Shape;1393;p47"/>
            <p:cNvSpPr/>
            <p:nvPr/>
          </p:nvSpPr>
          <p:spPr>
            <a:xfrm>
              <a:off x="3893581"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4" name="Google Shape;1394;p47"/>
            <p:cNvGrpSpPr/>
            <p:nvPr/>
          </p:nvGrpSpPr>
          <p:grpSpPr>
            <a:xfrm>
              <a:off x="3963445" y="3283367"/>
              <a:ext cx="397434" cy="397434"/>
              <a:chOff x="3967539" y="3283367"/>
              <a:chExt cx="397434" cy="397434"/>
            </a:xfrm>
          </p:grpSpPr>
          <p:sp>
            <p:nvSpPr>
              <p:cNvPr id="1395" name="Google Shape;1395;p47"/>
              <p:cNvSpPr/>
              <p:nvPr/>
            </p:nvSpPr>
            <p:spPr>
              <a:xfrm>
                <a:off x="3990646" y="3610678"/>
                <a:ext cx="46214" cy="70124"/>
              </a:xfrm>
              <a:custGeom>
                <a:rect b="b" l="l" r="r" t="t"/>
                <a:pathLst>
                  <a:path extrusionOk="0" h="2097" w="1382">
                    <a:moveTo>
                      <a:pt x="0" y="1"/>
                    </a:moveTo>
                    <a:lnTo>
                      <a:pt x="0" y="1406"/>
                    </a:lnTo>
                    <a:lnTo>
                      <a:pt x="24" y="1406"/>
                    </a:lnTo>
                    <a:cubicBezTo>
                      <a:pt x="24" y="1787"/>
                      <a:pt x="357" y="2096"/>
                      <a:pt x="715" y="2096"/>
                    </a:cubicBezTo>
                    <a:cubicBezTo>
                      <a:pt x="1072" y="2096"/>
                      <a:pt x="1382" y="1763"/>
                      <a:pt x="1382" y="1406"/>
                    </a:cubicBezTo>
                    <a:lnTo>
                      <a:pt x="13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7"/>
              <p:cNvSpPr/>
              <p:nvPr/>
            </p:nvSpPr>
            <p:spPr>
              <a:xfrm>
                <a:off x="4223956" y="3493604"/>
                <a:ext cx="23943" cy="23943"/>
              </a:xfrm>
              <a:custGeom>
                <a:rect b="b" l="l" r="r" t="t"/>
                <a:pathLst>
                  <a:path extrusionOk="0" h="716" w="716">
                    <a:moveTo>
                      <a:pt x="358" y="1"/>
                    </a:moveTo>
                    <a:cubicBezTo>
                      <a:pt x="168" y="1"/>
                      <a:pt x="1" y="144"/>
                      <a:pt x="1" y="358"/>
                    </a:cubicBezTo>
                    <a:cubicBezTo>
                      <a:pt x="1" y="573"/>
                      <a:pt x="168" y="715"/>
                      <a:pt x="358" y="715"/>
                    </a:cubicBezTo>
                    <a:cubicBezTo>
                      <a:pt x="572" y="715"/>
                      <a:pt x="715" y="525"/>
                      <a:pt x="715" y="358"/>
                    </a:cubicBezTo>
                    <a:cubicBezTo>
                      <a:pt x="715" y="168"/>
                      <a:pt x="572" y="1"/>
                      <a:pt x="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7"/>
              <p:cNvSpPr/>
              <p:nvPr/>
            </p:nvSpPr>
            <p:spPr>
              <a:xfrm>
                <a:off x="4130793" y="3399638"/>
                <a:ext cx="23943" cy="23943"/>
              </a:xfrm>
              <a:custGeom>
                <a:rect b="b" l="l" r="r" t="t"/>
                <a:pathLst>
                  <a:path extrusionOk="0" h="716" w="716">
                    <a:moveTo>
                      <a:pt x="358" y="1"/>
                    </a:moveTo>
                    <a:cubicBezTo>
                      <a:pt x="144" y="1"/>
                      <a:pt x="1" y="191"/>
                      <a:pt x="1" y="358"/>
                    </a:cubicBezTo>
                    <a:cubicBezTo>
                      <a:pt x="1" y="572"/>
                      <a:pt x="167" y="715"/>
                      <a:pt x="358" y="715"/>
                    </a:cubicBezTo>
                    <a:cubicBezTo>
                      <a:pt x="572" y="715"/>
                      <a:pt x="715" y="549"/>
                      <a:pt x="715" y="358"/>
                    </a:cubicBezTo>
                    <a:cubicBezTo>
                      <a:pt x="715" y="191"/>
                      <a:pt x="572" y="49"/>
                      <a:pt x="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7"/>
              <p:cNvSpPr/>
              <p:nvPr/>
            </p:nvSpPr>
            <p:spPr>
              <a:xfrm>
                <a:off x="4054349" y="3306474"/>
                <a:ext cx="262838" cy="374327"/>
              </a:xfrm>
              <a:custGeom>
                <a:rect b="b" l="l" r="r" t="t"/>
                <a:pathLst>
                  <a:path extrusionOk="0" h="11194" w="7860">
                    <a:moveTo>
                      <a:pt x="2644" y="2120"/>
                    </a:moveTo>
                    <a:cubicBezTo>
                      <a:pt x="3215" y="2120"/>
                      <a:pt x="3692" y="2596"/>
                      <a:pt x="3692" y="3144"/>
                    </a:cubicBezTo>
                    <a:cubicBezTo>
                      <a:pt x="3692" y="3716"/>
                      <a:pt x="3215" y="4192"/>
                      <a:pt x="2644" y="4192"/>
                    </a:cubicBezTo>
                    <a:cubicBezTo>
                      <a:pt x="2072" y="4192"/>
                      <a:pt x="1596" y="3716"/>
                      <a:pt x="1596" y="3144"/>
                    </a:cubicBezTo>
                    <a:cubicBezTo>
                      <a:pt x="1596" y="2596"/>
                      <a:pt x="2072" y="2120"/>
                      <a:pt x="2644" y="2120"/>
                    </a:cubicBezTo>
                    <a:close/>
                    <a:moveTo>
                      <a:pt x="5168" y="2287"/>
                    </a:moveTo>
                    <a:lnTo>
                      <a:pt x="5740" y="2668"/>
                    </a:lnTo>
                    <a:lnTo>
                      <a:pt x="2930" y="6835"/>
                    </a:lnTo>
                    <a:lnTo>
                      <a:pt x="2382" y="6454"/>
                    </a:lnTo>
                    <a:lnTo>
                      <a:pt x="5168" y="2287"/>
                    </a:lnTo>
                    <a:close/>
                    <a:moveTo>
                      <a:pt x="5430" y="4906"/>
                    </a:moveTo>
                    <a:cubicBezTo>
                      <a:pt x="6002" y="4906"/>
                      <a:pt x="6478" y="5383"/>
                      <a:pt x="6478" y="5954"/>
                    </a:cubicBezTo>
                    <a:cubicBezTo>
                      <a:pt x="6478" y="6502"/>
                      <a:pt x="6002" y="7002"/>
                      <a:pt x="5430" y="7002"/>
                    </a:cubicBezTo>
                    <a:cubicBezTo>
                      <a:pt x="4882" y="7002"/>
                      <a:pt x="4406" y="6502"/>
                      <a:pt x="4406" y="5954"/>
                    </a:cubicBezTo>
                    <a:cubicBezTo>
                      <a:pt x="4406" y="5383"/>
                      <a:pt x="4882" y="4906"/>
                      <a:pt x="5430" y="4906"/>
                    </a:cubicBezTo>
                    <a:close/>
                    <a:moveTo>
                      <a:pt x="6478" y="7716"/>
                    </a:moveTo>
                    <a:lnTo>
                      <a:pt x="6478" y="8383"/>
                    </a:lnTo>
                    <a:lnTo>
                      <a:pt x="1596" y="8383"/>
                    </a:lnTo>
                    <a:lnTo>
                      <a:pt x="1596" y="7716"/>
                    </a:lnTo>
                    <a:close/>
                    <a:moveTo>
                      <a:pt x="6478" y="9098"/>
                    </a:moveTo>
                    <a:lnTo>
                      <a:pt x="6478" y="9788"/>
                    </a:lnTo>
                    <a:lnTo>
                      <a:pt x="1596" y="9788"/>
                    </a:lnTo>
                    <a:lnTo>
                      <a:pt x="1596" y="9098"/>
                    </a:lnTo>
                    <a:close/>
                    <a:moveTo>
                      <a:pt x="1596" y="1"/>
                    </a:moveTo>
                    <a:cubicBezTo>
                      <a:pt x="834" y="1"/>
                      <a:pt x="191" y="620"/>
                      <a:pt x="191" y="1406"/>
                    </a:cubicBezTo>
                    <a:lnTo>
                      <a:pt x="191" y="10503"/>
                    </a:lnTo>
                    <a:cubicBezTo>
                      <a:pt x="191" y="10765"/>
                      <a:pt x="143" y="10979"/>
                      <a:pt x="0" y="11193"/>
                    </a:cubicBezTo>
                    <a:lnTo>
                      <a:pt x="6454" y="11193"/>
                    </a:lnTo>
                    <a:cubicBezTo>
                      <a:pt x="7216" y="11193"/>
                      <a:pt x="7859" y="10574"/>
                      <a:pt x="7859" y="9788"/>
                    </a:cubicBezTo>
                    <a:lnTo>
                      <a:pt x="7859" y="1406"/>
                    </a:lnTo>
                    <a:lnTo>
                      <a:pt x="2977" y="1406"/>
                    </a:lnTo>
                    <a:cubicBezTo>
                      <a:pt x="3001" y="620"/>
                      <a:pt x="2382" y="1"/>
                      <a:pt x="1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7"/>
              <p:cNvSpPr/>
              <p:nvPr/>
            </p:nvSpPr>
            <p:spPr>
              <a:xfrm>
                <a:off x="3967539" y="3283367"/>
                <a:ext cx="47017" cy="47050"/>
              </a:xfrm>
              <a:custGeom>
                <a:rect b="b" l="l" r="r" t="t"/>
                <a:pathLst>
                  <a:path extrusionOk="0" h="1407" w="1406">
                    <a:moveTo>
                      <a:pt x="1" y="1"/>
                    </a:moveTo>
                    <a:lnTo>
                      <a:pt x="1" y="1406"/>
                    </a:lnTo>
                    <a:lnTo>
                      <a:pt x="1406" y="1406"/>
                    </a:lnTo>
                    <a:lnTo>
                      <a:pt x="1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7"/>
              <p:cNvSpPr/>
              <p:nvPr/>
            </p:nvSpPr>
            <p:spPr>
              <a:xfrm>
                <a:off x="3967539" y="3353457"/>
                <a:ext cx="47017" cy="234949"/>
              </a:xfrm>
              <a:custGeom>
                <a:rect b="b" l="l" r="r" t="t"/>
                <a:pathLst>
                  <a:path extrusionOk="0" h="7026" w="1406">
                    <a:moveTo>
                      <a:pt x="1" y="1"/>
                    </a:moveTo>
                    <a:lnTo>
                      <a:pt x="1" y="5597"/>
                    </a:lnTo>
                    <a:lnTo>
                      <a:pt x="691" y="7026"/>
                    </a:lnTo>
                    <a:lnTo>
                      <a:pt x="1406" y="5597"/>
                    </a:lnTo>
                    <a:lnTo>
                      <a:pt x="1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7"/>
              <p:cNvSpPr/>
              <p:nvPr/>
            </p:nvSpPr>
            <p:spPr>
              <a:xfrm>
                <a:off x="4107719" y="3283367"/>
                <a:ext cx="257254" cy="47050"/>
              </a:xfrm>
              <a:custGeom>
                <a:rect b="b" l="l" r="r" t="t"/>
                <a:pathLst>
                  <a:path extrusionOk="0" h="1407" w="7693">
                    <a:moveTo>
                      <a:pt x="0" y="1"/>
                    </a:moveTo>
                    <a:cubicBezTo>
                      <a:pt x="929" y="1"/>
                      <a:pt x="1691" y="596"/>
                      <a:pt x="1977" y="1406"/>
                    </a:cubicBezTo>
                    <a:lnTo>
                      <a:pt x="7692" y="1406"/>
                    </a:lnTo>
                    <a:lnTo>
                      <a:pt x="7692" y="1049"/>
                    </a:lnTo>
                    <a:cubicBezTo>
                      <a:pt x="7692" y="477"/>
                      <a:pt x="7240" y="1"/>
                      <a:pt x="6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2" name="Google Shape;1402;p47"/>
          <p:cNvGrpSpPr/>
          <p:nvPr/>
        </p:nvGrpSpPr>
        <p:grpSpPr>
          <a:xfrm>
            <a:off x="4668133" y="3205650"/>
            <a:ext cx="544200" cy="544200"/>
            <a:chOff x="4630044" y="3205650"/>
            <a:chExt cx="544200" cy="544200"/>
          </a:xfrm>
        </p:grpSpPr>
        <p:sp>
          <p:nvSpPr>
            <p:cNvPr id="1403" name="Google Shape;1403;p47"/>
            <p:cNvSpPr/>
            <p:nvPr/>
          </p:nvSpPr>
          <p:spPr>
            <a:xfrm>
              <a:off x="4630044"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p47"/>
            <p:cNvGrpSpPr/>
            <p:nvPr/>
          </p:nvGrpSpPr>
          <p:grpSpPr>
            <a:xfrm>
              <a:off x="4698733" y="3283367"/>
              <a:ext cx="399006" cy="399006"/>
              <a:chOff x="4779027" y="3283367"/>
              <a:chExt cx="399006" cy="399006"/>
            </a:xfrm>
          </p:grpSpPr>
          <p:sp>
            <p:nvSpPr>
              <p:cNvPr id="1405" name="Google Shape;1405;p47"/>
              <p:cNvSpPr/>
              <p:nvPr/>
            </p:nvSpPr>
            <p:spPr>
              <a:xfrm>
                <a:off x="4932717" y="3283367"/>
                <a:ext cx="181613" cy="117909"/>
              </a:xfrm>
              <a:custGeom>
                <a:rect b="b" l="l" r="r" t="t"/>
                <a:pathLst>
                  <a:path extrusionOk="0" h="3526" w="5431">
                    <a:moveTo>
                      <a:pt x="2716" y="1"/>
                    </a:moveTo>
                    <a:lnTo>
                      <a:pt x="1858" y="1763"/>
                    </a:lnTo>
                    <a:lnTo>
                      <a:pt x="1" y="834"/>
                    </a:lnTo>
                    <a:lnTo>
                      <a:pt x="1049" y="3526"/>
                    </a:lnTo>
                    <a:lnTo>
                      <a:pt x="4311" y="3526"/>
                    </a:lnTo>
                    <a:lnTo>
                      <a:pt x="5431" y="834"/>
                    </a:lnTo>
                    <a:lnTo>
                      <a:pt x="3573" y="1763"/>
                    </a:lnTo>
                    <a:lnTo>
                      <a:pt x="2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7"/>
              <p:cNvSpPr/>
              <p:nvPr/>
            </p:nvSpPr>
            <p:spPr>
              <a:xfrm>
                <a:off x="4779027" y="3331153"/>
                <a:ext cx="399006" cy="351220"/>
              </a:xfrm>
              <a:custGeom>
                <a:rect b="b" l="l" r="r" t="t"/>
                <a:pathLst>
                  <a:path extrusionOk="0" h="10503" w="11932">
                    <a:moveTo>
                      <a:pt x="5597" y="4168"/>
                    </a:moveTo>
                    <a:lnTo>
                      <a:pt x="5597" y="6264"/>
                    </a:lnTo>
                    <a:lnTo>
                      <a:pt x="4906" y="6264"/>
                    </a:lnTo>
                    <a:lnTo>
                      <a:pt x="4906" y="4168"/>
                    </a:lnTo>
                    <a:close/>
                    <a:moveTo>
                      <a:pt x="7669" y="4168"/>
                    </a:moveTo>
                    <a:lnTo>
                      <a:pt x="7669" y="6264"/>
                    </a:lnTo>
                    <a:lnTo>
                      <a:pt x="6978" y="6264"/>
                    </a:lnTo>
                    <a:lnTo>
                      <a:pt x="6978" y="4168"/>
                    </a:lnTo>
                    <a:close/>
                    <a:moveTo>
                      <a:pt x="9765" y="4168"/>
                    </a:moveTo>
                    <a:lnTo>
                      <a:pt x="9765" y="6264"/>
                    </a:lnTo>
                    <a:lnTo>
                      <a:pt x="9074" y="6264"/>
                    </a:lnTo>
                    <a:lnTo>
                      <a:pt x="9074" y="4168"/>
                    </a:lnTo>
                    <a:close/>
                    <a:moveTo>
                      <a:pt x="5216" y="9050"/>
                    </a:moveTo>
                    <a:cubicBezTo>
                      <a:pt x="5430" y="9050"/>
                      <a:pt x="5597" y="9241"/>
                      <a:pt x="5597" y="9408"/>
                    </a:cubicBezTo>
                    <a:cubicBezTo>
                      <a:pt x="5597" y="9598"/>
                      <a:pt x="5430" y="9765"/>
                      <a:pt x="5216" y="9765"/>
                    </a:cubicBezTo>
                    <a:cubicBezTo>
                      <a:pt x="5025" y="9765"/>
                      <a:pt x="4859" y="9622"/>
                      <a:pt x="4859" y="9408"/>
                    </a:cubicBezTo>
                    <a:cubicBezTo>
                      <a:pt x="4859" y="9193"/>
                      <a:pt x="5025" y="9050"/>
                      <a:pt x="5216" y="9050"/>
                    </a:cubicBezTo>
                    <a:close/>
                    <a:moveTo>
                      <a:pt x="10098" y="9050"/>
                    </a:moveTo>
                    <a:cubicBezTo>
                      <a:pt x="10312" y="9074"/>
                      <a:pt x="10479" y="9241"/>
                      <a:pt x="10479" y="9408"/>
                    </a:cubicBezTo>
                    <a:cubicBezTo>
                      <a:pt x="10479" y="9598"/>
                      <a:pt x="10312" y="9765"/>
                      <a:pt x="10098" y="9765"/>
                    </a:cubicBezTo>
                    <a:cubicBezTo>
                      <a:pt x="9931" y="9765"/>
                      <a:pt x="9741" y="9622"/>
                      <a:pt x="9741" y="9408"/>
                    </a:cubicBezTo>
                    <a:cubicBezTo>
                      <a:pt x="9741" y="9193"/>
                      <a:pt x="9907" y="9050"/>
                      <a:pt x="10098" y="9050"/>
                    </a:cubicBezTo>
                    <a:close/>
                    <a:moveTo>
                      <a:pt x="1025" y="1"/>
                    </a:moveTo>
                    <a:cubicBezTo>
                      <a:pt x="477" y="1"/>
                      <a:pt x="1" y="477"/>
                      <a:pt x="1" y="1049"/>
                    </a:cubicBezTo>
                    <a:cubicBezTo>
                      <a:pt x="1" y="1596"/>
                      <a:pt x="477" y="2097"/>
                      <a:pt x="1025" y="2097"/>
                    </a:cubicBezTo>
                    <a:cubicBezTo>
                      <a:pt x="1477" y="2097"/>
                      <a:pt x="1858" y="1787"/>
                      <a:pt x="2025" y="1406"/>
                    </a:cubicBezTo>
                    <a:lnTo>
                      <a:pt x="2454" y="1406"/>
                    </a:lnTo>
                    <a:cubicBezTo>
                      <a:pt x="2644" y="1406"/>
                      <a:pt x="2811" y="1549"/>
                      <a:pt x="2811" y="1763"/>
                    </a:cubicBezTo>
                    <a:lnTo>
                      <a:pt x="2811" y="7717"/>
                    </a:lnTo>
                    <a:cubicBezTo>
                      <a:pt x="2977" y="8431"/>
                      <a:pt x="3573" y="8955"/>
                      <a:pt x="4287" y="9074"/>
                    </a:cubicBezTo>
                    <a:cubicBezTo>
                      <a:pt x="4216" y="9193"/>
                      <a:pt x="4216" y="9312"/>
                      <a:pt x="4216" y="9479"/>
                    </a:cubicBezTo>
                    <a:cubicBezTo>
                      <a:pt x="4216" y="10027"/>
                      <a:pt x="4692" y="10503"/>
                      <a:pt x="5264" y="10503"/>
                    </a:cubicBezTo>
                    <a:cubicBezTo>
                      <a:pt x="5811" y="10503"/>
                      <a:pt x="6311" y="10027"/>
                      <a:pt x="6311" y="9479"/>
                    </a:cubicBezTo>
                    <a:cubicBezTo>
                      <a:pt x="6311" y="9360"/>
                      <a:pt x="6264" y="9241"/>
                      <a:pt x="6240" y="9122"/>
                    </a:cubicBezTo>
                    <a:lnTo>
                      <a:pt x="9145" y="9122"/>
                    </a:lnTo>
                    <a:cubicBezTo>
                      <a:pt x="9122" y="9241"/>
                      <a:pt x="9098" y="9360"/>
                      <a:pt x="9098" y="9479"/>
                    </a:cubicBezTo>
                    <a:cubicBezTo>
                      <a:pt x="9098" y="10027"/>
                      <a:pt x="9574" y="10503"/>
                      <a:pt x="10146" y="10503"/>
                    </a:cubicBezTo>
                    <a:cubicBezTo>
                      <a:pt x="10693" y="10503"/>
                      <a:pt x="11170" y="10027"/>
                      <a:pt x="11170" y="9479"/>
                    </a:cubicBezTo>
                    <a:cubicBezTo>
                      <a:pt x="11170" y="8907"/>
                      <a:pt x="10693" y="8431"/>
                      <a:pt x="10146" y="8431"/>
                    </a:cubicBezTo>
                    <a:lnTo>
                      <a:pt x="4573" y="8431"/>
                    </a:lnTo>
                    <a:cubicBezTo>
                      <a:pt x="4121" y="8431"/>
                      <a:pt x="3739" y="8122"/>
                      <a:pt x="3597" y="7741"/>
                    </a:cubicBezTo>
                    <a:lnTo>
                      <a:pt x="10169" y="7741"/>
                    </a:lnTo>
                    <a:cubicBezTo>
                      <a:pt x="11122" y="7741"/>
                      <a:pt x="11932" y="6955"/>
                      <a:pt x="11932" y="5978"/>
                    </a:cubicBezTo>
                    <a:lnTo>
                      <a:pt x="11932" y="2835"/>
                    </a:lnTo>
                    <a:lnTo>
                      <a:pt x="3501" y="2835"/>
                    </a:lnTo>
                    <a:lnTo>
                      <a:pt x="3501" y="1739"/>
                    </a:lnTo>
                    <a:cubicBezTo>
                      <a:pt x="3501" y="1168"/>
                      <a:pt x="3025" y="691"/>
                      <a:pt x="2454" y="691"/>
                    </a:cubicBezTo>
                    <a:lnTo>
                      <a:pt x="2025" y="691"/>
                    </a:lnTo>
                    <a:cubicBezTo>
                      <a:pt x="1858" y="263"/>
                      <a:pt x="1477" y="1"/>
                      <a:pt x="1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7" name="Google Shape;1407;p47"/>
          <p:cNvGrpSpPr/>
          <p:nvPr/>
        </p:nvGrpSpPr>
        <p:grpSpPr>
          <a:xfrm>
            <a:off x="5404598" y="3205650"/>
            <a:ext cx="544200" cy="544200"/>
            <a:chOff x="5366506" y="3205650"/>
            <a:chExt cx="544200" cy="544200"/>
          </a:xfrm>
        </p:grpSpPr>
        <p:sp>
          <p:nvSpPr>
            <p:cNvPr id="1408" name="Google Shape;1408;p47"/>
            <p:cNvSpPr/>
            <p:nvPr/>
          </p:nvSpPr>
          <p:spPr>
            <a:xfrm>
              <a:off x="5366506"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9" name="Google Shape;1409;p47"/>
            <p:cNvGrpSpPr/>
            <p:nvPr/>
          </p:nvGrpSpPr>
          <p:grpSpPr>
            <a:xfrm>
              <a:off x="5433219" y="3283367"/>
              <a:ext cx="397434" cy="398237"/>
              <a:chOff x="5589713" y="3283367"/>
              <a:chExt cx="397434" cy="398237"/>
            </a:xfrm>
          </p:grpSpPr>
          <p:sp>
            <p:nvSpPr>
              <p:cNvPr id="1410" name="Google Shape;1410;p47"/>
              <p:cNvSpPr/>
              <p:nvPr/>
            </p:nvSpPr>
            <p:spPr>
              <a:xfrm>
                <a:off x="5708392" y="3330383"/>
                <a:ext cx="163288" cy="139378"/>
              </a:xfrm>
              <a:custGeom>
                <a:rect b="b" l="l" r="r" t="t"/>
                <a:pathLst>
                  <a:path extrusionOk="0" h="4168" w="4883">
                    <a:moveTo>
                      <a:pt x="0" y="0"/>
                    </a:moveTo>
                    <a:lnTo>
                      <a:pt x="0" y="4168"/>
                    </a:lnTo>
                    <a:lnTo>
                      <a:pt x="4882" y="4168"/>
                    </a:lnTo>
                    <a:lnTo>
                      <a:pt x="4882" y="0"/>
                    </a:lnTo>
                    <a:lnTo>
                      <a:pt x="3477" y="0"/>
                    </a:lnTo>
                    <a:lnTo>
                      <a:pt x="3477" y="1405"/>
                    </a:lnTo>
                    <a:lnTo>
                      <a:pt x="2763" y="1405"/>
                    </a:lnTo>
                    <a:lnTo>
                      <a:pt x="2763" y="0"/>
                    </a:lnTo>
                    <a:lnTo>
                      <a:pt x="2096" y="0"/>
                    </a:lnTo>
                    <a:lnTo>
                      <a:pt x="2096" y="1405"/>
                    </a:lnTo>
                    <a:lnTo>
                      <a:pt x="1405" y="1405"/>
                    </a:lnTo>
                    <a:lnTo>
                      <a:pt x="1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7"/>
              <p:cNvSpPr/>
              <p:nvPr/>
            </p:nvSpPr>
            <p:spPr>
              <a:xfrm>
                <a:off x="5754572" y="3283367"/>
                <a:ext cx="69321" cy="47050"/>
              </a:xfrm>
              <a:custGeom>
                <a:rect b="b" l="l" r="r" t="t"/>
                <a:pathLst>
                  <a:path extrusionOk="0" h="1407" w="2073">
                    <a:moveTo>
                      <a:pt x="1024" y="1"/>
                    </a:moveTo>
                    <a:cubicBezTo>
                      <a:pt x="477" y="1"/>
                      <a:pt x="0" y="477"/>
                      <a:pt x="0" y="1049"/>
                    </a:cubicBezTo>
                    <a:lnTo>
                      <a:pt x="0" y="1406"/>
                    </a:lnTo>
                    <a:lnTo>
                      <a:pt x="667" y="1406"/>
                    </a:lnTo>
                    <a:lnTo>
                      <a:pt x="667" y="1049"/>
                    </a:lnTo>
                    <a:cubicBezTo>
                      <a:pt x="667" y="834"/>
                      <a:pt x="834" y="692"/>
                      <a:pt x="1024" y="692"/>
                    </a:cubicBezTo>
                    <a:cubicBezTo>
                      <a:pt x="1239" y="692"/>
                      <a:pt x="1382" y="834"/>
                      <a:pt x="1382" y="1049"/>
                    </a:cubicBezTo>
                    <a:lnTo>
                      <a:pt x="1382" y="1406"/>
                    </a:lnTo>
                    <a:lnTo>
                      <a:pt x="2072" y="1406"/>
                    </a:lnTo>
                    <a:lnTo>
                      <a:pt x="2072" y="1049"/>
                    </a:lnTo>
                    <a:cubicBezTo>
                      <a:pt x="2072" y="477"/>
                      <a:pt x="1596" y="1"/>
                      <a:pt x="10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7"/>
              <p:cNvSpPr/>
              <p:nvPr/>
            </p:nvSpPr>
            <p:spPr>
              <a:xfrm>
                <a:off x="5707589" y="3493604"/>
                <a:ext cx="163288" cy="187197"/>
              </a:xfrm>
              <a:custGeom>
                <a:rect b="b" l="l" r="r" t="t"/>
                <a:pathLst>
                  <a:path extrusionOk="0" h="5598" w="4883">
                    <a:moveTo>
                      <a:pt x="2787" y="1406"/>
                    </a:moveTo>
                    <a:lnTo>
                      <a:pt x="2787" y="3478"/>
                    </a:lnTo>
                    <a:lnTo>
                      <a:pt x="3477" y="3478"/>
                    </a:lnTo>
                    <a:lnTo>
                      <a:pt x="3477" y="4168"/>
                    </a:lnTo>
                    <a:lnTo>
                      <a:pt x="1405" y="4168"/>
                    </a:lnTo>
                    <a:lnTo>
                      <a:pt x="1405" y="3478"/>
                    </a:lnTo>
                    <a:lnTo>
                      <a:pt x="2072" y="3478"/>
                    </a:lnTo>
                    <a:lnTo>
                      <a:pt x="2072" y="2073"/>
                    </a:lnTo>
                    <a:lnTo>
                      <a:pt x="1405" y="2073"/>
                    </a:lnTo>
                    <a:lnTo>
                      <a:pt x="1405" y="1406"/>
                    </a:lnTo>
                    <a:close/>
                    <a:moveTo>
                      <a:pt x="0" y="1"/>
                    </a:moveTo>
                    <a:lnTo>
                      <a:pt x="0" y="5597"/>
                    </a:lnTo>
                    <a:lnTo>
                      <a:pt x="4882" y="5597"/>
                    </a:lnTo>
                    <a:lnTo>
                      <a:pt x="48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7"/>
              <p:cNvSpPr/>
              <p:nvPr/>
            </p:nvSpPr>
            <p:spPr>
              <a:xfrm>
                <a:off x="5894719" y="3307276"/>
                <a:ext cx="68519" cy="68519"/>
              </a:xfrm>
              <a:custGeom>
                <a:rect b="b" l="l" r="r" t="t"/>
                <a:pathLst>
                  <a:path extrusionOk="0" h="2049" w="2049">
                    <a:moveTo>
                      <a:pt x="691" y="0"/>
                    </a:moveTo>
                    <a:lnTo>
                      <a:pt x="691" y="691"/>
                    </a:lnTo>
                    <a:lnTo>
                      <a:pt x="1" y="691"/>
                    </a:lnTo>
                    <a:lnTo>
                      <a:pt x="1" y="1382"/>
                    </a:lnTo>
                    <a:lnTo>
                      <a:pt x="691" y="1382"/>
                    </a:lnTo>
                    <a:lnTo>
                      <a:pt x="691" y="2048"/>
                    </a:lnTo>
                    <a:lnTo>
                      <a:pt x="1358" y="2048"/>
                    </a:lnTo>
                    <a:lnTo>
                      <a:pt x="1358" y="1382"/>
                    </a:lnTo>
                    <a:lnTo>
                      <a:pt x="2049" y="1382"/>
                    </a:lnTo>
                    <a:lnTo>
                      <a:pt x="2049" y="691"/>
                    </a:lnTo>
                    <a:lnTo>
                      <a:pt x="1358" y="691"/>
                    </a:lnTo>
                    <a:lnTo>
                      <a:pt x="1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7"/>
              <p:cNvSpPr/>
              <p:nvPr/>
            </p:nvSpPr>
            <p:spPr>
              <a:xfrm>
                <a:off x="5615194" y="3401243"/>
                <a:ext cx="68519" cy="68519"/>
              </a:xfrm>
              <a:custGeom>
                <a:rect b="b" l="l" r="r" t="t"/>
                <a:pathLst>
                  <a:path extrusionOk="0" h="2049" w="2049">
                    <a:moveTo>
                      <a:pt x="668" y="1"/>
                    </a:moveTo>
                    <a:lnTo>
                      <a:pt x="668" y="667"/>
                    </a:lnTo>
                    <a:lnTo>
                      <a:pt x="1" y="667"/>
                    </a:lnTo>
                    <a:lnTo>
                      <a:pt x="1" y="1358"/>
                    </a:lnTo>
                    <a:lnTo>
                      <a:pt x="668" y="1358"/>
                    </a:lnTo>
                    <a:lnTo>
                      <a:pt x="668" y="2049"/>
                    </a:lnTo>
                    <a:lnTo>
                      <a:pt x="1358" y="2049"/>
                    </a:lnTo>
                    <a:lnTo>
                      <a:pt x="1358" y="1358"/>
                    </a:lnTo>
                    <a:lnTo>
                      <a:pt x="2049" y="1358"/>
                    </a:lnTo>
                    <a:lnTo>
                      <a:pt x="2049" y="667"/>
                    </a:lnTo>
                    <a:lnTo>
                      <a:pt x="1358" y="667"/>
                    </a:lnTo>
                    <a:lnTo>
                      <a:pt x="13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7"/>
              <p:cNvSpPr/>
              <p:nvPr/>
            </p:nvSpPr>
            <p:spPr>
              <a:xfrm>
                <a:off x="5589713" y="3539818"/>
                <a:ext cx="94000" cy="140983"/>
              </a:xfrm>
              <a:custGeom>
                <a:rect b="b" l="l" r="r" t="t"/>
                <a:pathLst>
                  <a:path extrusionOk="0" h="4216" w="2811">
                    <a:moveTo>
                      <a:pt x="1" y="0"/>
                    </a:moveTo>
                    <a:lnTo>
                      <a:pt x="1" y="4215"/>
                    </a:lnTo>
                    <a:lnTo>
                      <a:pt x="2811" y="4215"/>
                    </a:lnTo>
                    <a:lnTo>
                      <a:pt x="28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7"/>
              <p:cNvSpPr/>
              <p:nvPr/>
            </p:nvSpPr>
            <p:spPr>
              <a:xfrm>
                <a:off x="5893917" y="3563694"/>
                <a:ext cx="93231" cy="117909"/>
              </a:xfrm>
              <a:custGeom>
                <a:rect b="b" l="l" r="r" t="t"/>
                <a:pathLst>
                  <a:path extrusionOk="0" h="3526" w="2788">
                    <a:moveTo>
                      <a:pt x="1" y="1"/>
                    </a:moveTo>
                    <a:lnTo>
                      <a:pt x="1" y="3525"/>
                    </a:lnTo>
                    <a:lnTo>
                      <a:pt x="2787" y="3525"/>
                    </a:lnTo>
                    <a:lnTo>
                      <a:pt x="27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7" name="Google Shape;1417;p47"/>
          <p:cNvGrpSpPr/>
          <p:nvPr/>
        </p:nvGrpSpPr>
        <p:grpSpPr>
          <a:xfrm>
            <a:off x="6141063" y="3205650"/>
            <a:ext cx="544200" cy="544200"/>
            <a:chOff x="6102969" y="3205650"/>
            <a:chExt cx="544200" cy="544200"/>
          </a:xfrm>
        </p:grpSpPr>
        <p:sp>
          <p:nvSpPr>
            <p:cNvPr id="1418" name="Google Shape;1418;p47"/>
            <p:cNvSpPr/>
            <p:nvPr/>
          </p:nvSpPr>
          <p:spPr>
            <a:xfrm>
              <a:off x="6102969"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47"/>
            <p:cNvGrpSpPr/>
            <p:nvPr/>
          </p:nvGrpSpPr>
          <p:grpSpPr>
            <a:xfrm>
              <a:off x="6169310" y="3281795"/>
              <a:ext cx="396632" cy="398204"/>
              <a:chOff x="6402004" y="3281795"/>
              <a:chExt cx="396632" cy="398204"/>
            </a:xfrm>
          </p:grpSpPr>
          <p:sp>
            <p:nvSpPr>
              <p:cNvPr id="1420" name="Google Shape;1420;p47"/>
              <p:cNvSpPr/>
              <p:nvPr/>
            </p:nvSpPr>
            <p:spPr>
              <a:xfrm>
                <a:off x="6520649" y="3353457"/>
                <a:ext cx="162518" cy="163288"/>
              </a:xfrm>
              <a:custGeom>
                <a:rect b="b" l="l" r="r" t="t"/>
                <a:pathLst>
                  <a:path extrusionOk="0" h="4883" w="4860">
                    <a:moveTo>
                      <a:pt x="2406" y="1"/>
                    </a:moveTo>
                    <a:cubicBezTo>
                      <a:pt x="1192" y="1"/>
                      <a:pt x="191" y="906"/>
                      <a:pt x="1" y="2073"/>
                    </a:cubicBezTo>
                    <a:lnTo>
                      <a:pt x="692" y="2073"/>
                    </a:lnTo>
                    <a:cubicBezTo>
                      <a:pt x="834" y="1263"/>
                      <a:pt x="1549" y="667"/>
                      <a:pt x="2382" y="667"/>
                    </a:cubicBezTo>
                    <a:cubicBezTo>
                      <a:pt x="3335" y="667"/>
                      <a:pt x="4145" y="1453"/>
                      <a:pt x="4145" y="2430"/>
                    </a:cubicBezTo>
                    <a:cubicBezTo>
                      <a:pt x="4145" y="3406"/>
                      <a:pt x="3359" y="4192"/>
                      <a:pt x="2382" y="4192"/>
                    </a:cubicBezTo>
                    <a:cubicBezTo>
                      <a:pt x="1549" y="4192"/>
                      <a:pt x="834" y="3573"/>
                      <a:pt x="692" y="2787"/>
                    </a:cubicBezTo>
                    <a:lnTo>
                      <a:pt x="1" y="2787"/>
                    </a:lnTo>
                    <a:cubicBezTo>
                      <a:pt x="191" y="3978"/>
                      <a:pt x="1192" y="4883"/>
                      <a:pt x="2406" y="4883"/>
                    </a:cubicBezTo>
                    <a:cubicBezTo>
                      <a:pt x="3764" y="4883"/>
                      <a:pt x="4859" y="3763"/>
                      <a:pt x="4859" y="2430"/>
                    </a:cubicBezTo>
                    <a:cubicBezTo>
                      <a:pt x="4859" y="1096"/>
                      <a:pt x="3764" y="1"/>
                      <a:pt x="2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7"/>
              <p:cNvSpPr/>
              <p:nvPr/>
            </p:nvSpPr>
            <p:spPr>
              <a:xfrm>
                <a:off x="6448185" y="3281795"/>
                <a:ext cx="350451" cy="398204"/>
              </a:xfrm>
              <a:custGeom>
                <a:rect b="b" l="l" r="r" t="t"/>
                <a:pathLst>
                  <a:path extrusionOk="0" h="11908" w="10480">
                    <a:moveTo>
                      <a:pt x="4526" y="0"/>
                    </a:moveTo>
                    <a:cubicBezTo>
                      <a:pt x="2144" y="0"/>
                      <a:pt x="167" y="1834"/>
                      <a:pt x="1" y="4168"/>
                    </a:cubicBezTo>
                    <a:lnTo>
                      <a:pt x="1430" y="4168"/>
                    </a:lnTo>
                    <a:cubicBezTo>
                      <a:pt x="1644" y="2668"/>
                      <a:pt x="2954" y="1453"/>
                      <a:pt x="4549" y="1453"/>
                    </a:cubicBezTo>
                    <a:cubicBezTo>
                      <a:pt x="6288" y="1453"/>
                      <a:pt x="7669" y="2858"/>
                      <a:pt x="7669" y="4573"/>
                    </a:cubicBezTo>
                    <a:cubicBezTo>
                      <a:pt x="7669" y="6311"/>
                      <a:pt x="6288" y="7692"/>
                      <a:pt x="4549" y="7692"/>
                    </a:cubicBezTo>
                    <a:cubicBezTo>
                      <a:pt x="2954" y="7692"/>
                      <a:pt x="1644" y="6478"/>
                      <a:pt x="1453" y="4906"/>
                    </a:cubicBezTo>
                    <a:lnTo>
                      <a:pt x="25" y="4906"/>
                    </a:lnTo>
                    <a:cubicBezTo>
                      <a:pt x="144" y="6311"/>
                      <a:pt x="882" y="7621"/>
                      <a:pt x="2120" y="8359"/>
                    </a:cubicBezTo>
                    <a:lnTo>
                      <a:pt x="2120" y="11908"/>
                    </a:lnTo>
                    <a:lnTo>
                      <a:pt x="6288" y="11908"/>
                    </a:lnTo>
                    <a:lnTo>
                      <a:pt x="6288" y="9764"/>
                    </a:lnTo>
                    <a:lnTo>
                      <a:pt x="9098" y="9764"/>
                    </a:lnTo>
                    <a:lnTo>
                      <a:pt x="9098" y="7311"/>
                    </a:lnTo>
                    <a:lnTo>
                      <a:pt x="10479" y="6811"/>
                    </a:lnTo>
                    <a:lnTo>
                      <a:pt x="8693" y="2763"/>
                    </a:lnTo>
                    <a:cubicBezTo>
                      <a:pt x="7979" y="1096"/>
                      <a:pt x="6335" y="0"/>
                      <a:pt x="45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7"/>
              <p:cNvSpPr/>
              <p:nvPr/>
            </p:nvSpPr>
            <p:spPr>
              <a:xfrm>
                <a:off x="6567632" y="3399638"/>
                <a:ext cx="67749" cy="70124"/>
              </a:xfrm>
              <a:custGeom>
                <a:rect b="b" l="l" r="r" t="t"/>
                <a:pathLst>
                  <a:path extrusionOk="0" h="2097" w="2026">
                    <a:moveTo>
                      <a:pt x="977" y="1"/>
                    </a:moveTo>
                    <a:cubicBezTo>
                      <a:pt x="525" y="1"/>
                      <a:pt x="144" y="310"/>
                      <a:pt x="1" y="692"/>
                    </a:cubicBezTo>
                    <a:lnTo>
                      <a:pt x="977" y="692"/>
                    </a:lnTo>
                    <a:lnTo>
                      <a:pt x="977" y="1382"/>
                    </a:lnTo>
                    <a:lnTo>
                      <a:pt x="1" y="1382"/>
                    </a:lnTo>
                    <a:lnTo>
                      <a:pt x="1" y="1406"/>
                    </a:lnTo>
                    <a:cubicBezTo>
                      <a:pt x="144" y="1835"/>
                      <a:pt x="525" y="2097"/>
                      <a:pt x="977" y="2097"/>
                    </a:cubicBezTo>
                    <a:cubicBezTo>
                      <a:pt x="1549" y="2097"/>
                      <a:pt x="2025" y="1620"/>
                      <a:pt x="2025" y="1049"/>
                    </a:cubicBezTo>
                    <a:cubicBezTo>
                      <a:pt x="2025" y="477"/>
                      <a:pt x="1549" y="1"/>
                      <a:pt x="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7"/>
              <p:cNvSpPr/>
              <p:nvPr/>
            </p:nvSpPr>
            <p:spPr>
              <a:xfrm>
                <a:off x="6402004" y="3402848"/>
                <a:ext cx="47819" cy="63737"/>
              </a:xfrm>
              <a:custGeom>
                <a:rect b="b" l="l" r="r" t="t"/>
                <a:pathLst>
                  <a:path extrusionOk="0" h="1906" w="1430">
                    <a:moveTo>
                      <a:pt x="477" y="0"/>
                    </a:moveTo>
                    <a:lnTo>
                      <a:pt x="1" y="476"/>
                    </a:lnTo>
                    <a:lnTo>
                      <a:pt x="453" y="929"/>
                    </a:lnTo>
                    <a:lnTo>
                      <a:pt x="1" y="1381"/>
                    </a:lnTo>
                    <a:lnTo>
                      <a:pt x="477" y="1905"/>
                    </a:lnTo>
                    <a:lnTo>
                      <a:pt x="1072" y="1310"/>
                    </a:lnTo>
                    <a:lnTo>
                      <a:pt x="1429" y="1310"/>
                    </a:lnTo>
                    <a:lnTo>
                      <a:pt x="1429" y="953"/>
                    </a:lnTo>
                    <a:lnTo>
                      <a:pt x="1429" y="596"/>
                    </a:lnTo>
                    <a:lnTo>
                      <a:pt x="1072" y="596"/>
                    </a:lnTo>
                    <a:lnTo>
                      <a:pt x="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4" name="Google Shape;1424;p47"/>
          <p:cNvGrpSpPr/>
          <p:nvPr/>
        </p:nvGrpSpPr>
        <p:grpSpPr>
          <a:xfrm>
            <a:off x="6877528" y="3205650"/>
            <a:ext cx="544200" cy="544200"/>
            <a:chOff x="6839431" y="3205650"/>
            <a:chExt cx="544200" cy="544200"/>
          </a:xfrm>
        </p:grpSpPr>
        <p:sp>
          <p:nvSpPr>
            <p:cNvPr id="1425" name="Google Shape;1425;p47"/>
            <p:cNvSpPr/>
            <p:nvPr/>
          </p:nvSpPr>
          <p:spPr>
            <a:xfrm>
              <a:off x="6839431"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6" name="Google Shape;1426;p47"/>
            <p:cNvGrpSpPr/>
            <p:nvPr/>
          </p:nvGrpSpPr>
          <p:grpSpPr>
            <a:xfrm>
              <a:off x="6922121" y="3283367"/>
              <a:ext cx="356002" cy="398237"/>
              <a:chOff x="7231015" y="3283367"/>
              <a:chExt cx="356002" cy="398237"/>
            </a:xfrm>
          </p:grpSpPr>
          <p:sp>
            <p:nvSpPr>
              <p:cNvPr id="1427" name="Google Shape;1427;p47"/>
              <p:cNvSpPr/>
              <p:nvPr/>
            </p:nvSpPr>
            <p:spPr>
              <a:xfrm>
                <a:off x="7423730" y="3588373"/>
                <a:ext cx="69321" cy="34276"/>
              </a:xfrm>
              <a:custGeom>
                <a:rect b="b" l="l" r="r" t="t"/>
                <a:pathLst>
                  <a:path extrusionOk="0" h="1025" w="2073">
                    <a:moveTo>
                      <a:pt x="1" y="1"/>
                    </a:moveTo>
                    <a:lnTo>
                      <a:pt x="1" y="1025"/>
                    </a:lnTo>
                    <a:lnTo>
                      <a:pt x="2072" y="1025"/>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7"/>
              <p:cNvSpPr/>
              <p:nvPr/>
            </p:nvSpPr>
            <p:spPr>
              <a:xfrm>
                <a:off x="7423730" y="3645723"/>
                <a:ext cx="69321" cy="35079"/>
              </a:xfrm>
              <a:custGeom>
                <a:rect b="b" l="l" r="r" t="t"/>
                <a:pathLst>
                  <a:path extrusionOk="0" h="1049" w="2073">
                    <a:moveTo>
                      <a:pt x="1" y="1"/>
                    </a:moveTo>
                    <a:lnTo>
                      <a:pt x="1" y="1048"/>
                    </a:lnTo>
                    <a:lnTo>
                      <a:pt x="2072" y="1048"/>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7"/>
              <p:cNvSpPr/>
              <p:nvPr/>
            </p:nvSpPr>
            <p:spPr>
              <a:xfrm>
                <a:off x="7376747" y="3529452"/>
                <a:ext cx="70124" cy="34276"/>
              </a:xfrm>
              <a:custGeom>
                <a:rect b="b" l="l" r="r" t="t"/>
                <a:pathLst>
                  <a:path extrusionOk="0" h="1025" w="2097">
                    <a:moveTo>
                      <a:pt x="0" y="1"/>
                    </a:moveTo>
                    <a:lnTo>
                      <a:pt x="0" y="1025"/>
                    </a:lnTo>
                    <a:lnTo>
                      <a:pt x="2096" y="1025"/>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7"/>
              <p:cNvSpPr/>
              <p:nvPr/>
            </p:nvSpPr>
            <p:spPr>
              <a:xfrm>
                <a:off x="7330566" y="3645723"/>
                <a:ext cx="70090" cy="35079"/>
              </a:xfrm>
              <a:custGeom>
                <a:rect b="b" l="l" r="r" t="t"/>
                <a:pathLst>
                  <a:path extrusionOk="0" h="1049" w="2096">
                    <a:moveTo>
                      <a:pt x="0" y="1"/>
                    </a:moveTo>
                    <a:lnTo>
                      <a:pt x="0" y="1048"/>
                    </a:lnTo>
                    <a:lnTo>
                      <a:pt x="2096" y="1048"/>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7"/>
              <p:cNvSpPr/>
              <p:nvPr/>
            </p:nvSpPr>
            <p:spPr>
              <a:xfrm>
                <a:off x="7231015" y="3283367"/>
                <a:ext cx="356002" cy="398237"/>
              </a:xfrm>
              <a:custGeom>
                <a:rect b="b" l="l" r="r" t="t"/>
                <a:pathLst>
                  <a:path extrusionOk="0" h="11909" w="10646">
                    <a:moveTo>
                      <a:pt x="3882" y="1"/>
                    </a:moveTo>
                    <a:lnTo>
                      <a:pt x="3668" y="120"/>
                    </a:lnTo>
                    <a:cubicBezTo>
                      <a:pt x="3573" y="168"/>
                      <a:pt x="2811" y="715"/>
                      <a:pt x="2811" y="1454"/>
                    </a:cubicBezTo>
                    <a:cubicBezTo>
                      <a:pt x="2811" y="2025"/>
                      <a:pt x="3168" y="2740"/>
                      <a:pt x="3858" y="3192"/>
                    </a:cubicBezTo>
                    <a:cubicBezTo>
                      <a:pt x="3263" y="3478"/>
                      <a:pt x="2739" y="3954"/>
                      <a:pt x="2453" y="4550"/>
                    </a:cubicBezTo>
                    <a:lnTo>
                      <a:pt x="239" y="8836"/>
                    </a:lnTo>
                    <a:cubicBezTo>
                      <a:pt x="96" y="9146"/>
                      <a:pt x="0" y="9479"/>
                      <a:pt x="0" y="9789"/>
                    </a:cubicBezTo>
                    <a:cubicBezTo>
                      <a:pt x="191" y="10956"/>
                      <a:pt x="1120" y="11884"/>
                      <a:pt x="2287" y="11884"/>
                    </a:cubicBezTo>
                    <a:lnTo>
                      <a:pt x="2287" y="8407"/>
                    </a:lnTo>
                    <a:lnTo>
                      <a:pt x="3668" y="8407"/>
                    </a:lnTo>
                    <a:lnTo>
                      <a:pt x="3668" y="6669"/>
                    </a:lnTo>
                    <a:lnTo>
                      <a:pt x="7169" y="6669"/>
                    </a:lnTo>
                    <a:lnTo>
                      <a:pt x="7169" y="8431"/>
                    </a:lnTo>
                    <a:lnTo>
                      <a:pt x="8550" y="8431"/>
                    </a:lnTo>
                    <a:lnTo>
                      <a:pt x="8550" y="11908"/>
                    </a:lnTo>
                    <a:cubicBezTo>
                      <a:pt x="9717" y="11908"/>
                      <a:pt x="10645" y="10979"/>
                      <a:pt x="10645" y="9836"/>
                    </a:cubicBezTo>
                    <a:cubicBezTo>
                      <a:pt x="10645" y="9503"/>
                      <a:pt x="10550" y="9170"/>
                      <a:pt x="10407" y="8884"/>
                    </a:cubicBezTo>
                    <a:lnTo>
                      <a:pt x="8193" y="4597"/>
                    </a:lnTo>
                    <a:cubicBezTo>
                      <a:pt x="8002" y="4169"/>
                      <a:pt x="7692" y="3811"/>
                      <a:pt x="7335" y="3549"/>
                    </a:cubicBezTo>
                    <a:cubicBezTo>
                      <a:pt x="8026" y="3526"/>
                      <a:pt x="8645" y="3240"/>
                      <a:pt x="9121" y="2763"/>
                    </a:cubicBezTo>
                    <a:lnTo>
                      <a:pt x="8621" y="2263"/>
                    </a:lnTo>
                    <a:cubicBezTo>
                      <a:pt x="8259" y="2625"/>
                      <a:pt x="7747" y="2837"/>
                      <a:pt x="7268" y="2837"/>
                    </a:cubicBezTo>
                    <a:cubicBezTo>
                      <a:pt x="7243" y="2837"/>
                      <a:pt x="7218" y="2836"/>
                      <a:pt x="7192" y="2835"/>
                    </a:cubicBezTo>
                    <a:cubicBezTo>
                      <a:pt x="7597" y="2382"/>
                      <a:pt x="7812" y="1835"/>
                      <a:pt x="7812" y="1454"/>
                    </a:cubicBezTo>
                    <a:cubicBezTo>
                      <a:pt x="7812" y="715"/>
                      <a:pt x="7050" y="168"/>
                      <a:pt x="6954" y="120"/>
                    </a:cubicBezTo>
                    <a:lnTo>
                      <a:pt x="6740" y="1"/>
                    </a:lnTo>
                    <a:lnTo>
                      <a:pt x="6526" y="120"/>
                    </a:lnTo>
                    <a:cubicBezTo>
                      <a:pt x="6478" y="144"/>
                      <a:pt x="6240" y="334"/>
                      <a:pt x="6025" y="596"/>
                    </a:cubicBezTo>
                    <a:cubicBezTo>
                      <a:pt x="5811" y="334"/>
                      <a:pt x="5573" y="144"/>
                      <a:pt x="5525" y="120"/>
                    </a:cubicBezTo>
                    <a:lnTo>
                      <a:pt x="5311" y="1"/>
                    </a:lnTo>
                    <a:lnTo>
                      <a:pt x="5097" y="120"/>
                    </a:lnTo>
                    <a:cubicBezTo>
                      <a:pt x="5049" y="144"/>
                      <a:pt x="4811" y="334"/>
                      <a:pt x="4597" y="596"/>
                    </a:cubicBezTo>
                    <a:cubicBezTo>
                      <a:pt x="4382" y="334"/>
                      <a:pt x="4144" y="144"/>
                      <a:pt x="4097" y="120"/>
                    </a:cubicBezTo>
                    <a:lnTo>
                      <a:pt x="38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7"/>
              <p:cNvSpPr/>
              <p:nvPr/>
            </p:nvSpPr>
            <p:spPr>
              <a:xfrm>
                <a:off x="7330566" y="3588373"/>
                <a:ext cx="70090" cy="34276"/>
              </a:xfrm>
              <a:custGeom>
                <a:rect b="b" l="l" r="r" t="t"/>
                <a:pathLst>
                  <a:path extrusionOk="0" h="1025" w="2096">
                    <a:moveTo>
                      <a:pt x="0" y="1"/>
                    </a:moveTo>
                    <a:lnTo>
                      <a:pt x="0" y="1025"/>
                    </a:lnTo>
                    <a:lnTo>
                      <a:pt x="2096" y="1025"/>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3" name="Google Shape;1433;p47"/>
          <p:cNvGrpSpPr/>
          <p:nvPr/>
        </p:nvGrpSpPr>
        <p:grpSpPr>
          <a:xfrm>
            <a:off x="7613994" y="3205650"/>
            <a:ext cx="544200" cy="544200"/>
            <a:chOff x="7575894" y="3205650"/>
            <a:chExt cx="544200" cy="544200"/>
          </a:xfrm>
        </p:grpSpPr>
        <p:sp>
          <p:nvSpPr>
            <p:cNvPr id="1434" name="Google Shape;1434;p47"/>
            <p:cNvSpPr/>
            <p:nvPr/>
          </p:nvSpPr>
          <p:spPr>
            <a:xfrm>
              <a:off x="7575894"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5" name="Google Shape;1435;p47"/>
            <p:cNvGrpSpPr/>
            <p:nvPr/>
          </p:nvGrpSpPr>
          <p:grpSpPr>
            <a:xfrm>
              <a:off x="7639887" y="3283367"/>
              <a:ext cx="397401" cy="398237"/>
              <a:chOff x="8024981" y="3283367"/>
              <a:chExt cx="397401" cy="398237"/>
            </a:xfrm>
          </p:grpSpPr>
          <p:sp>
            <p:nvSpPr>
              <p:cNvPr id="1436" name="Google Shape;1436;p47"/>
              <p:cNvSpPr/>
              <p:nvPr/>
            </p:nvSpPr>
            <p:spPr>
              <a:xfrm>
                <a:off x="8040898" y="3283367"/>
                <a:ext cx="381484" cy="47050"/>
              </a:xfrm>
              <a:custGeom>
                <a:rect b="b" l="l" r="r" t="t"/>
                <a:pathLst>
                  <a:path extrusionOk="0" h="1407" w="11408">
                    <a:moveTo>
                      <a:pt x="1" y="1"/>
                    </a:moveTo>
                    <a:lnTo>
                      <a:pt x="1406" y="1406"/>
                    </a:lnTo>
                    <a:lnTo>
                      <a:pt x="11408" y="1406"/>
                    </a:lnTo>
                    <a:lnTo>
                      <a:pt x="114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7"/>
              <p:cNvSpPr/>
              <p:nvPr/>
            </p:nvSpPr>
            <p:spPr>
              <a:xfrm>
                <a:off x="8142054" y="3413181"/>
                <a:ext cx="163288" cy="116304"/>
              </a:xfrm>
              <a:custGeom>
                <a:rect b="b" l="l" r="r" t="t"/>
                <a:pathLst>
                  <a:path extrusionOk="0" h="3478" w="4883">
                    <a:moveTo>
                      <a:pt x="0" y="1"/>
                    </a:moveTo>
                    <a:lnTo>
                      <a:pt x="0" y="668"/>
                    </a:lnTo>
                    <a:lnTo>
                      <a:pt x="1048" y="668"/>
                    </a:lnTo>
                    <a:lnTo>
                      <a:pt x="1048" y="3478"/>
                    </a:lnTo>
                    <a:lnTo>
                      <a:pt x="3858" y="3478"/>
                    </a:lnTo>
                    <a:lnTo>
                      <a:pt x="3858" y="668"/>
                    </a:lnTo>
                    <a:lnTo>
                      <a:pt x="4882" y="668"/>
                    </a:lnTo>
                    <a:lnTo>
                      <a:pt x="4882" y="1"/>
                    </a:lnTo>
                    <a:lnTo>
                      <a:pt x="3429" y="1"/>
                    </a:lnTo>
                    <a:cubicBezTo>
                      <a:pt x="3287" y="406"/>
                      <a:pt x="2906" y="668"/>
                      <a:pt x="2453" y="668"/>
                    </a:cubicBezTo>
                    <a:cubicBezTo>
                      <a:pt x="2001" y="668"/>
                      <a:pt x="1620" y="382"/>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7"/>
              <p:cNvSpPr/>
              <p:nvPr/>
            </p:nvSpPr>
            <p:spPr>
              <a:xfrm>
                <a:off x="8024981" y="3300120"/>
                <a:ext cx="397401" cy="381484"/>
              </a:xfrm>
              <a:custGeom>
                <a:rect b="b" l="l" r="r" t="t"/>
                <a:pathLst>
                  <a:path extrusionOk="0" h="11408" w="11884">
                    <a:moveTo>
                      <a:pt x="9098" y="2667"/>
                    </a:moveTo>
                    <a:lnTo>
                      <a:pt x="9098" y="4739"/>
                    </a:lnTo>
                    <a:lnTo>
                      <a:pt x="8074" y="4739"/>
                    </a:lnTo>
                    <a:lnTo>
                      <a:pt x="8074" y="7549"/>
                    </a:lnTo>
                    <a:lnTo>
                      <a:pt x="3906" y="7549"/>
                    </a:lnTo>
                    <a:lnTo>
                      <a:pt x="3906" y="4739"/>
                    </a:lnTo>
                    <a:lnTo>
                      <a:pt x="2858" y="4739"/>
                    </a:lnTo>
                    <a:lnTo>
                      <a:pt x="2858" y="2667"/>
                    </a:lnTo>
                    <a:lnTo>
                      <a:pt x="5597" y="2667"/>
                    </a:lnTo>
                    <a:lnTo>
                      <a:pt x="5597" y="3025"/>
                    </a:lnTo>
                    <a:cubicBezTo>
                      <a:pt x="5597" y="3191"/>
                      <a:pt x="5740" y="3382"/>
                      <a:pt x="5954" y="3382"/>
                    </a:cubicBezTo>
                    <a:cubicBezTo>
                      <a:pt x="6121" y="3382"/>
                      <a:pt x="6311" y="3215"/>
                      <a:pt x="6311" y="3025"/>
                    </a:cubicBezTo>
                    <a:lnTo>
                      <a:pt x="6311" y="2667"/>
                    </a:lnTo>
                    <a:close/>
                    <a:moveTo>
                      <a:pt x="5597" y="8216"/>
                    </a:moveTo>
                    <a:lnTo>
                      <a:pt x="5597" y="8907"/>
                    </a:lnTo>
                    <a:lnTo>
                      <a:pt x="2120" y="8907"/>
                    </a:lnTo>
                    <a:lnTo>
                      <a:pt x="2120" y="8216"/>
                    </a:lnTo>
                    <a:close/>
                    <a:moveTo>
                      <a:pt x="9764" y="8264"/>
                    </a:moveTo>
                    <a:lnTo>
                      <a:pt x="9764" y="8930"/>
                    </a:lnTo>
                    <a:lnTo>
                      <a:pt x="6287" y="8930"/>
                    </a:lnTo>
                    <a:lnTo>
                      <a:pt x="6287" y="8264"/>
                    </a:lnTo>
                    <a:close/>
                    <a:moveTo>
                      <a:pt x="5597" y="9621"/>
                    </a:moveTo>
                    <a:lnTo>
                      <a:pt x="5597" y="10312"/>
                    </a:lnTo>
                    <a:lnTo>
                      <a:pt x="2120" y="10312"/>
                    </a:lnTo>
                    <a:lnTo>
                      <a:pt x="2120" y="9621"/>
                    </a:lnTo>
                    <a:close/>
                    <a:moveTo>
                      <a:pt x="9764" y="9645"/>
                    </a:moveTo>
                    <a:lnTo>
                      <a:pt x="9764" y="10336"/>
                    </a:lnTo>
                    <a:lnTo>
                      <a:pt x="6287" y="10336"/>
                    </a:lnTo>
                    <a:lnTo>
                      <a:pt x="6287" y="9645"/>
                    </a:lnTo>
                    <a:close/>
                    <a:moveTo>
                      <a:pt x="0" y="0"/>
                    </a:moveTo>
                    <a:lnTo>
                      <a:pt x="0" y="11407"/>
                    </a:lnTo>
                    <a:lnTo>
                      <a:pt x="11884" y="11407"/>
                    </a:lnTo>
                    <a:lnTo>
                      <a:pt x="11884" y="1619"/>
                    </a:lnTo>
                    <a:lnTo>
                      <a:pt x="1572" y="1619"/>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9" name="Google Shape;1439;p47"/>
          <p:cNvGrpSpPr/>
          <p:nvPr/>
        </p:nvGrpSpPr>
        <p:grpSpPr>
          <a:xfrm>
            <a:off x="985806" y="2585675"/>
            <a:ext cx="544200" cy="544200"/>
            <a:chOff x="1023906" y="2585675"/>
            <a:chExt cx="544200" cy="544200"/>
          </a:xfrm>
        </p:grpSpPr>
        <p:sp>
          <p:nvSpPr>
            <p:cNvPr id="1440" name="Google Shape;1440;p47"/>
            <p:cNvSpPr/>
            <p:nvPr/>
          </p:nvSpPr>
          <p:spPr>
            <a:xfrm>
              <a:off x="1023906"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7"/>
            <p:cNvGrpSpPr/>
            <p:nvPr/>
          </p:nvGrpSpPr>
          <p:grpSpPr>
            <a:xfrm>
              <a:off x="1097663" y="2661416"/>
              <a:ext cx="397434" cy="398237"/>
              <a:chOff x="720782" y="2661416"/>
              <a:chExt cx="397434" cy="398237"/>
            </a:xfrm>
          </p:grpSpPr>
          <p:sp>
            <p:nvSpPr>
              <p:cNvPr id="1442" name="Google Shape;1442;p47"/>
              <p:cNvSpPr/>
              <p:nvPr/>
            </p:nvSpPr>
            <p:spPr>
              <a:xfrm>
                <a:off x="720782" y="2754614"/>
                <a:ext cx="187197" cy="47017"/>
              </a:xfrm>
              <a:custGeom>
                <a:rect b="b" l="l" r="r" t="t"/>
                <a:pathLst>
                  <a:path extrusionOk="0" h="1406" w="5598">
                    <a:moveTo>
                      <a:pt x="1" y="0"/>
                    </a:moveTo>
                    <a:lnTo>
                      <a:pt x="1" y="1405"/>
                    </a:lnTo>
                    <a:lnTo>
                      <a:pt x="5597" y="1405"/>
                    </a:lnTo>
                    <a:lnTo>
                      <a:pt x="55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7"/>
              <p:cNvSpPr/>
              <p:nvPr/>
            </p:nvSpPr>
            <p:spPr>
              <a:xfrm>
                <a:off x="931053" y="2754614"/>
                <a:ext cx="187164" cy="47017"/>
              </a:xfrm>
              <a:custGeom>
                <a:rect b="b" l="l" r="r" t="t"/>
                <a:pathLst>
                  <a:path extrusionOk="0" h="1406" w="5597">
                    <a:moveTo>
                      <a:pt x="0" y="0"/>
                    </a:moveTo>
                    <a:lnTo>
                      <a:pt x="0" y="1405"/>
                    </a:lnTo>
                    <a:lnTo>
                      <a:pt x="5596" y="1405"/>
                    </a:lnTo>
                    <a:lnTo>
                      <a:pt x="55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7"/>
              <p:cNvSpPr/>
              <p:nvPr/>
            </p:nvSpPr>
            <p:spPr>
              <a:xfrm>
                <a:off x="769370" y="2824670"/>
                <a:ext cx="139411" cy="234983"/>
              </a:xfrm>
              <a:custGeom>
                <a:rect b="b" l="l" r="r" t="t"/>
                <a:pathLst>
                  <a:path extrusionOk="0" h="7027" w="4169">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7"/>
              <p:cNvSpPr/>
              <p:nvPr/>
            </p:nvSpPr>
            <p:spPr>
              <a:xfrm>
                <a:off x="932624" y="2824670"/>
                <a:ext cx="139411" cy="234983"/>
              </a:xfrm>
              <a:custGeom>
                <a:rect b="b" l="l" r="r" t="t"/>
                <a:pathLst>
                  <a:path extrusionOk="0" h="7027" w="4169">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7"/>
              <p:cNvSpPr/>
              <p:nvPr/>
            </p:nvSpPr>
            <p:spPr>
              <a:xfrm>
                <a:off x="790872" y="2661416"/>
                <a:ext cx="257254" cy="70926"/>
              </a:xfrm>
              <a:custGeom>
                <a:rect b="b" l="l" r="r" t="t"/>
                <a:pathLst>
                  <a:path extrusionOk="0" h="2121" w="7693">
                    <a:moveTo>
                      <a:pt x="1763" y="1"/>
                    </a:moveTo>
                    <a:cubicBezTo>
                      <a:pt x="810" y="1"/>
                      <a:pt x="1" y="763"/>
                      <a:pt x="1" y="1763"/>
                    </a:cubicBezTo>
                    <a:cubicBezTo>
                      <a:pt x="1" y="1858"/>
                      <a:pt x="1" y="2001"/>
                      <a:pt x="24" y="2120"/>
                    </a:cubicBezTo>
                    <a:lnTo>
                      <a:pt x="7645" y="2120"/>
                    </a:lnTo>
                    <a:cubicBezTo>
                      <a:pt x="7693" y="2001"/>
                      <a:pt x="7693" y="1858"/>
                      <a:pt x="7693" y="1763"/>
                    </a:cubicBezTo>
                    <a:cubicBezTo>
                      <a:pt x="7693" y="811"/>
                      <a:pt x="6907" y="1"/>
                      <a:pt x="5930" y="1"/>
                    </a:cubicBezTo>
                    <a:cubicBezTo>
                      <a:pt x="5026" y="1"/>
                      <a:pt x="4263" y="477"/>
                      <a:pt x="3835" y="1192"/>
                    </a:cubicBezTo>
                    <a:cubicBezTo>
                      <a:pt x="3430" y="477"/>
                      <a:pt x="2644" y="1"/>
                      <a:pt x="1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7" name="Google Shape;1447;p47"/>
          <p:cNvGrpSpPr/>
          <p:nvPr/>
        </p:nvGrpSpPr>
        <p:grpSpPr>
          <a:xfrm>
            <a:off x="1722272" y="2585675"/>
            <a:ext cx="544200" cy="544200"/>
            <a:chOff x="1760369" y="2585675"/>
            <a:chExt cx="544200" cy="544200"/>
          </a:xfrm>
        </p:grpSpPr>
        <p:sp>
          <p:nvSpPr>
            <p:cNvPr id="1448" name="Google Shape;1448;p47"/>
            <p:cNvSpPr/>
            <p:nvPr/>
          </p:nvSpPr>
          <p:spPr>
            <a:xfrm>
              <a:off x="1760369"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47"/>
            <p:cNvGrpSpPr/>
            <p:nvPr/>
          </p:nvGrpSpPr>
          <p:grpSpPr>
            <a:xfrm>
              <a:off x="1832952" y="2662219"/>
              <a:ext cx="398237" cy="397434"/>
              <a:chOff x="1532271" y="2662219"/>
              <a:chExt cx="398237" cy="397434"/>
            </a:xfrm>
          </p:grpSpPr>
          <p:sp>
            <p:nvSpPr>
              <p:cNvPr id="1450" name="Google Shape;1450;p47"/>
              <p:cNvSpPr/>
              <p:nvPr/>
            </p:nvSpPr>
            <p:spPr>
              <a:xfrm>
                <a:off x="1767220" y="2896366"/>
                <a:ext cx="163288" cy="163288"/>
              </a:xfrm>
              <a:custGeom>
                <a:rect b="b" l="l" r="r" t="t"/>
                <a:pathLst>
                  <a:path extrusionOk="0" h="4883" w="4883">
                    <a:moveTo>
                      <a:pt x="2787" y="1405"/>
                    </a:moveTo>
                    <a:lnTo>
                      <a:pt x="2787" y="2072"/>
                    </a:lnTo>
                    <a:lnTo>
                      <a:pt x="3501" y="2072"/>
                    </a:lnTo>
                    <a:lnTo>
                      <a:pt x="3501" y="2763"/>
                    </a:lnTo>
                    <a:lnTo>
                      <a:pt x="2787" y="2763"/>
                    </a:lnTo>
                    <a:lnTo>
                      <a:pt x="2787" y="3453"/>
                    </a:lnTo>
                    <a:lnTo>
                      <a:pt x="2096" y="3453"/>
                    </a:lnTo>
                    <a:lnTo>
                      <a:pt x="2096" y="2763"/>
                    </a:lnTo>
                    <a:lnTo>
                      <a:pt x="1405" y="2763"/>
                    </a:lnTo>
                    <a:lnTo>
                      <a:pt x="1405" y="2072"/>
                    </a:lnTo>
                    <a:lnTo>
                      <a:pt x="2096" y="2072"/>
                    </a:lnTo>
                    <a:lnTo>
                      <a:pt x="2096" y="1405"/>
                    </a:lnTo>
                    <a:close/>
                    <a:moveTo>
                      <a:pt x="2453" y="0"/>
                    </a:moveTo>
                    <a:cubicBezTo>
                      <a:pt x="1120" y="0"/>
                      <a:pt x="0" y="1096"/>
                      <a:pt x="0" y="2429"/>
                    </a:cubicBezTo>
                    <a:cubicBezTo>
                      <a:pt x="0" y="3787"/>
                      <a:pt x="1096" y="4882"/>
                      <a:pt x="2453" y="4882"/>
                    </a:cubicBezTo>
                    <a:cubicBezTo>
                      <a:pt x="3787" y="4882"/>
                      <a:pt x="4882" y="3787"/>
                      <a:pt x="4882" y="2429"/>
                    </a:cubicBezTo>
                    <a:cubicBezTo>
                      <a:pt x="4882" y="1096"/>
                      <a:pt x="3787" y="0"/>
                      <a:pt x="2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7"/>
              <p:cNvSpPr/>
              <p:nvPr/>
            </p:nvSpPr>
            <p:spPr>
              <a:xfrm>
                <a:off x="1640583" y="2792033"/>
                <a:ext cx="117107" cy="81259"/>
              </a:xfrm>
              <a:custGeom>
                <a:rect b="b" l="l" r="r" t="t"/>
                <a:pathLst>
                  <a:path extrusionOk="0" h="2430" w="3502">
                    <a:moveTo>
                      <a:pt x="1" y="1"/>
                    </a:moveTo>
                    <a:lnTo>
                      <a:pt x="1" y="2430"/>
                    </a:lnTo>
                    <a:lnTo>
                      <a:pt x="3501" y="2430"/>
                    </a:lnTo>
                    <a:lnTo>
                      <a:pt x="3501" y="1"/>
                    </a:lnTo>
                    <a:lnTo>
                      <a:pt x="2811" y="1"/>
                    </a:lnTo>
                    <a:lnTo>
                      <a:pt x="2811" y="667"/>
                    </a:lnTo>
                    <a:lnTo>
                      <a:pt x="2073" y="667"/>
                    </a:lnTo>
                    <a:lnTo>
                      <a:pt x="2073" y="1"/>
                    </a:lnTo>
                    <a:lnTo>
                      <a:pt x="1382" y="1"/>
                    </a:lnTo>
                    <a:lnTo>
                      <a:pt x="1382" y="667"/>
                    </a:lnTo>
                    <a:lnTo>
                      <a:pt x="691" y="667"/>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7"/>
              <p:cNvSpPr/>
              <p:nvPr/>
            </p:nvSpPr>
            <p:spPr>
              <a:xfrm>
                <a:off x="1685192" y="2745050"/>
                <a:ext cx="23910" cy="23910"/>
              </a:xfrm>
              <a:custGeom>
                <a:rect b="b" l="l" r="r" t="t"/>
                <a:pathLst>
                  <a:path extrusionOk="0" h="715" w="715">
                    <a:moveTo>
                      <a:pt x="358" y="0"/>
                    </a:moveTo>
                    <a:cubicBezTo>
                      <a:pt x="167" y="0"/>
                      <a:pt x="0" y="143"/>
                      <a:pt x="0" y="358"/>
                    </a:cubicBezTo>
                    <a:lnTo>
                      <a:pt x="0" y="715"/>
                    </a:lnTo>
                    <a:lnTo>
                      <a:pt x="667" y="715"/>
                    </a:lnTo>
                    <a:lnTo>
                      <a:pt x="667" y="358"/>
                    </a:lnTo>
                    <a:lnTo>
                      <a:pt x="715" y="358"/>
                    </a:lnTo>
                    <a:cubicBezTo>
                      <a:pt x="715" y="167"/>
                      <a:pt x="548"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7"/>
              <p:cNvSpPr/>
              <p:nvPr/>
            </p:nvSpPr>
            <p:spPr>
              <a:xfrm>
                <a:off x="1532271" y="2662219"/>
                <a:ext cx="328147" cy="390245"/>
              </a:xfrm>
              <a:custGeom>
                <a:rect b="b" l="l" r="r" t="t"/>
                <a:pathLst>
                  <a:path extrusionOk="0" h="11670" w="9813">
                    <a:moveTo>
                      <a:pt x="4954" y="1763"/>
                    </a:moveTo>
                    <a:cubicBezTo>
                      <a:pt x="5526" y="1763"/>
                      <a:pt x="6002" y="2239"/>
                      <a:pt x="6002" y="2811"/>
                    </a:cubicBezTo>
                    <a:lnTo>
                      <a:pt x="6002" y="3168"/>
                    </a:lnTo>
                    <a:lnTo>
                      <a:pt x="7383" y="3168"/>
                    </a:lnTo>
                    <a:lnTo>
                      <a:pt x="7383" y="7002"/>
                    </a:lnTo>
                    <a:lnTo>
                      <a:pt x="2501" y="7002"/>
                    </a:lnTo>
                    <a:lnTo>
                      <a:pt x="2501" y="3168"/>
                    </a:lnTo>
                    <a:lnTo>
                      <a:pt x="3907" y="3168"/>
                    </a:lnTo>
                    <a:lnTo>
                      <a:pt x="3907" y="2811"/>
                    </a:lnTo>
                    <a:cubicBezTo>
                      <a:pt x="3907" y="2239"/>
                      <a:pt x="4383" y="1763"/>
                      <a:pt x="4954" y="1763"/>
                    </a:cubicBezTo>
                    <a:close/>
                    <a:moveTo>
                      <a:pt x="1049" y="1"/>
                    </a:moveTo>
                    <a:cubicBezTo>
                      <a:pt x="477" y="1"/>
                      <a:pt x="1" y="477"/>
                      <a:pt x="1" y="1049"/>
                    </a:cubicBezTo>
                    <a:lnTo>
                      <a:pt x="1" y="8764"/>
                    </a:lnTo>
                    <a:cubicBezTo>
                      <a:pt x="1" y="9312"/>
                      <a:pt x="477" y="9788"/>
                      <a:pt x="1049" y="9788"/>
                    </a:cubicBezTo>
                    <a:lnTo>
                      <a:pt x="2120" y="9788"/>
                    </a:lnTo>
                    <a:lnTo>
                      <a:pt x="2120" y="11670"/>
                    </a:lnTo>
                    <a:lnTo>
                      <a:pt x="4002" y="9788"/>
                    </a:lnTo>
                    <a:lnTo>
                      <a:pt x="6359" y="9788"/>
                    </a:lnTo>
                    <a:cubicBezTo>
                      <a:pt x="6359" y="9669"/>
                      <a:pt x="6312" y="9550"/>
                      <a:pt x="6312" y="9431"/>
                    </a:cubicBezTo>
                    <a:cubicBezTo>
                      <a:pt x="6312" y="7717"/>
                      <a:pt x="7717" y="6312"/>
                      <a:pt x="9455" y="6312"/>
                    </a:cubicBezTo>
                    <a:cubicBezTo>
                      <a:pt x="9574" y="6312"/>
                      <a:pt x="9693" y="6335"/>
                      <a:pt x="9813" y="6335"/>
                    </a:cubicBezTo>
                    <a:lnTo>
                      <a:pt x="9813" y="1049"/>
                    </a:lnTo>
                    <a:cubicBezTo>
                      <a:pt x="9813" y="477"/>
                      <a:pt x="9336" y="1"/>
                      <a:pt x="8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4" name="Google Shape;1454;p47"/>
          <p:cNvGrpSpPr/>
          <p:nvPr/>
        </p:nvGrpSpPr>
        <p:grpSpPr>
          <a:xfrm>
            <a:off x="2458737" y="2585675"/>
            <a:ext cx="544200" cy="544200"/>
            <a:chOff x="2420656" y="2585675"/>
            <a:chExt cx="544200" cy="544200"/>
          </a:xfrm>
        </p:grpSpPr>
        <p:sp>
          <p:nvSpPr>
            <p:cNvPr id="1455" name="Google Shape;1455;p47"/>
            <p:cNvSpPr/>
            <p:nvPr/>
          </p:nvSpPr>
          <p:spPr>
            <a:xfrm>
              <a:off x="2420656"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47"/>
            <p:cNvGrpSpPr/>
            <p:nvPr/>
          </p:nvGrpSpPr>
          <p:grpSpPr>
            <a:xfrm>
              <a:off x="2492065" y="2661416"/>
              <a:ext cx="398237" cy="398237"/>
              <a:chOff x="2343759" y="2661416"/>
              <a:chExt cx="398237" cy="398237"/>
            </a:xfrm>
          </p:grpSpPr>
          <p:sp>
            <p:nvSpPr>
              <p:cNvPr id="1457" name="Google Shape;1457;p47"/>
              <p:cNvSpPr/>
              <p:nvPr/>
            </p:nvSpPr>
            <p:spPr>
              <a:xfrm>
                <a:off x="2390742" y="2849383"/>
                <a:ext cx="93231" cy="139378"/>
              </a:xfrm>
              <a:custGeom>
                <a:rect b="b" l="l" r="r" t="t"/>
                <a:pathLst>
                  <a:path extrusionOk="0" h="4168" w="2788">
                    <a:moveTo>
                      <a:pt x="1" y="0"/>
                    </a:moveTo>
                    <a:lnTo>
                      <a:pt x="1" y="4168"/>
                    </a:lnTo>
                    <a:lnTo>
                      <a:pt x="2787" y="4168"/>
                    </a:lnTo>
                    <a:lnTo>
                      <a:pt x="27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p:nvPr/>
            </p:nvSpPr>
            <p:spPr>
              <a:xfrm>
                <a:off x="2555601" y="2661416"/>
                <a:ext cx="186395" cy="147370"/>
              </a:xfrm>
              <a:custGeom>
                <a:rect b="b" l="l" r="r" t="t"/>
                <a:pathLst>
                  <a:path extrusionOk="0" h="4407" w="5574">
                    <a:moveTo>
                      <a:pt x="4168" y="1430"/>
                    </a:moveTo>
                    <a:lnTo>
                      <a:pt x="4168" y="2120"/>
                    </a:lnTo>
                    <a:lnTo>
                      <a:pt x="1382" y="2120"/>
                    </a:lnTo>
                    <a:lnTo>
                      <a:pt x="1382" y="1430"/>
                    </a:lnTo>
                    <a:close/>
                    <a:moveTo>
                      <a:pt x="1048" y="1"/>
                    </a:moveTo>
                    <a:cubicBezTo>
                      <a:pt x="477" y="1"/>
                      <a:pt x="1" y="477"/>
                      <a:pt x="1" y="1049"/>
                    </a:cubicBezTo>
                    <a:lnTo>
                      <a:pt x="1" y="4407"/>
                    </a:lnTo>
                    <a:lnTo>
                      <a:pt x="1834" y="3478"/>
                    </a:lnTo>
                    <a:lnTo>
                      <a:pt x="4525" y="3478"/>
                    </a:lnTo>
                    <a:cubicBezTo>
                      <a:pt x="5097" y="3478"/>
                      <a:pt x="5573" y="3002"/>
                      <a:pt x="5573" y="2430"/>
                    </a:cubicBezTo>
                    <a:lnTo>
                      <a:pt x="5573" y="1049"/>
                    </a:lnTo>
                    <a:cubicBezTo>
                      <a:pt x="5573" y="477"/>
                      <a:pt x="5097" y="1"/>
                      <a:pt x="4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7"/>
              <p:cNvSpPr/>
              <p:nvPr/>
            </p:nvSpPr>
            <p:spPr>
              <a:xfrm>
                <a:off x="2507013" y="2814337"/>
                <a:ext cx="140214" cy="209468"/>
              </a:xfrm>
              <a:custGeom>
                <a:rect b="b" l="l" r="r" t="t"/>
                <a:pathLst>
                  <a:path extrusionOk="0" h="6264" w="4193">
                    <a:moveTo>
                      <a:pt x="3525" y="0"/>
                    </a:moveTo>
                    <a:lnTo>
                      <a:pt x="3525" y="691"/>
                    </a:lnTo>
                    <a:cubicBezTo>
                      <a:pt x="3525" y="881"/>
                      <a:pt x="3359" y="1048"/>
                      <a:pt x="3168" y="1048"/>
                    </a:cubicBezTo>
                    <a:lnTo>
                      <a:pt x="1" y="1048"/>
                    </a:lnTo>
                    <a:lnTo>
                      <a:pt x="1" y="5216"/>
                    </a:lnTo>
                    <a:lnTo>
                      <a:pt x="3121" y="5216"/>
                    </a:lnTo>
                    <a:cubicBezTo>
                      <a:pt x="3311" y="5216"/>
                      <a:pt x="3478" y="5359"/>
                      <a:pt x="3478" y="5573"/>
                    </a:cubicBezTo>
                    <a:lnTo>
                      <a:pt x="3478" y="6264"/>
                    </a:lnTo>
                    <a:lnTo>
                      <a:pt x="4192" y="6264"/>
                    </a:lnTo>
                    <a:lnTo>
                      <a:pt x="4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7"/>
              <p:cNvSpPr/>
              <p:nvPr/>
            </p:nvSpPr>
            <p:spPr>
              <a:xfrm>
                <a:off x="2343759" y="2873259"/>
                <a:ext cx="23140" cy="93197"/>
              </a:xfrm>
              <a:custGeom>
                <a:rect b="b" l="l" r="r" t="t"/>
                <a:pathLst>
                  <a:path extrusionOk="0" h="2787" w="692">
                    <a:moveTo>
                      <a:pt x="1" y="1"/>
                    </a:moveTo>
                    <a:lnTo>
                      <a:pt x="1" y="2787"/>
                    </a:lnTo>
                    <a:lnTo>
                      <a:pt x="692" y="2787"/>
                    </a:lnTo>
                    <a:lnTo>
                      <a:pt x="6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7"/>
              <p:cNvSpPr/>
              <p:nvPr/>
            </p:nvSpPr>
            <p:spPr>
              <a:xfrm>
                <a:off x="2420236" y="3012637"/>
                <a:ext cx="63737" cy="47017"/>
              </a:xfrm>
              <a:custGeom>
                <a:rect b="b" l="l" r="r" t="t"/>
                <a:pathLst>
                  <a:path extrusionOk="0" h="1406" w="1906">
                    <a:moveTo>
                      <a:pt x="476" y="0"/>
                    </a:moveTo>
                    <a:lnTo>
                      <a:pt x="0" y="1405"/>
                    </a:lnTo>
                    <a:lnTo>
                      <a:pt x="1429" y="1405"/>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7"/>
              <p:cNvSpPr/>
              <p:nvPr/>
            </p:nvSpPr>
            <p:spPr>
              <a:xfrm>
                <a:off x="2670267" y="2884394"/>
                <a:ext cx="23140" cy="69321"/>
              </a:xfrm>
              <a:custGeom>
                <a:rect b="b" l="l" r="r" t="t"/>
                <a:pathLst>
                  <a:path extrusionOk="0" h="2073" w="692">
                    <a:moveTo>
                      <a:pt x="1" y="1"/>
                    </a:moveTo>
                    <a:lnTo>
                      <a:pt x="1" y="2073"/>
                    </a:lnTo>
                    <a:lnTo>
                      <a:pt x="691" y="2073"/>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3" name="Google Shape;1463;p47"/>
          <p:cNvGrpSpPr/>
          <p:nvPr/>
        </p:nvGrpSpPr>
        <p:grpSpPr>
          <a:xfrm>
            <a:off x="3195202" y="2585675"/>
            <a:ext cx="544200" cy="544200"/>
            <a:chOff x="3157119" y="2585675"/>
            <a:chExt cx="544200" cy="544200"/>
          </a:xfrm>
        </p:grpSpPr>
        <p:sp>
          <p:nvSpPr>
            <p:cNvPr id="1464" name="Google Shape;1464;p47"/>
            <p:cNvSpPr/>
            <p:nvPr/>
          </p:nvSpPr>
          <p:spPr>
            <a:xfrm>
              <a:off x="3157119"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47"/>
            <p:cNvGrpSpPr/>
            <p:nvPr/>
          </p:nvGrpSpPr>
          <p:grpSpPr>
            <a:xfrm>
              <a:off x="3228156" y="2661416"/>
              <a:ext cx="398204" cy="398237"/>
              <a:chOff x="3156050" y="2661416"/>
              <a:chExt cx="398204" cy="398237"/>
            </a:xfrm>
          </p:grpSpPr>
          <p:sp>
            <p:nvSpPr>
              <p:cNvPr id="1466" name="Google Shape;1466;p47"/>
              <p:cNvSpPr/>
              <p:nvPr/>
            </p:nvSpPr>
            <p:spPr>
              <a:xfrm>
                <a:off x="3156050" y="2772905"/>
                <a:ext cx="286715" cy="286748"/>
              </a:xfrm>
              <a:custGeom>
                <a:rect b="b" l="l" r="r" t="t"/>
                <a:pathLst>
                  <a:path extrusionOk="0" h="8575" w="8574">
                    <a:moveTo>
                      <a:pt x="1406" y="1"/>
                    </a:moveTo>
                    <a:lnTo>
                      <a:pt x="429" y="977"/>
                    </a:lnTo>
                    <a:cubicBezTo>
                      <a:pt x="144" y="1239"/>
                      <a:pt x="1" y="1597"/>
                      <a:pt x="1" y="1954"/>
                    </a:cubicBezTo>
                    <a:cubicBezTo>
                      <a:pt x="1" y="2335"/>
                      <a:pt x="144" y="2668"/>
                      <a:pt x="429" y="2930"/>
                    </a:cubicBezTo>
                    <a:lnTo>
                      <a:pt x="5621" y="8145"/>
                    </a:lnTo>
                    <a:cubicBezTo>
                      <a:pt x="5907" y="8431"/>
                      <a:pt x="6264" y="8574"/>
                      <a:pt x="6621" y="8574"/>
                    </a:cubicBezTo>
                    <a:cubicBezTo>
                      <a:pt x="7002" y="8574"/>
                      <a:pt x="7336" y="8431"/>
                      <a:pt x="7598" y="8145"/>
                    </a:cubicBezTo>
                    <a:lnTo>
                      <a:pt x="8574" y="7169"/>
                    </a:lnTo>
                    <a:lnTo>
                      <a:pt x="6621" y="5193"/>
                    </a:lnTo>
                    <a:lnTo>
                      <a:pt x="6097" y="5716"/>
                    </a:lnTo>
                    <a:cubicBezTo>
                      <a:pt x="5966" y="5847"/>
                      <a:pt x="5788" y="5913"/>
                      <a:pt x="5609" y="5913"/>
                    </a:cubicBezTo>
                    <a:cubicBezTo>
                      <a:pt x="5430" y="5913"/>
                      <a:pt x="5252" y="5847"/>
                      <a:pt x="5121" y="5716"/>
                    </a:cubicBezTo>
                    <a:lnTo>
                      <a:pt x="2858" y="3454"/>
                    </a:lnTo>
                    <a:cubicBezTo>
                      <a:pt x="2596" y="3168"/>
                      <a:pt x="2596" y="2740"/>
                      <a:pt x="2858" y="2454"/>
                    </a:cubicBezTo>
                    <a:lnTo>
                      <a:pt x="3359" y="1954"/>
                    </a:lnTo>
                    <a:lnTo>
                      <a:pt x="14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7"/>
              <p:cNvSpPr/>
              <p:nvPr/>
            </p:nvSpPr>
            <p:spPr>
              <a:xfrm>
                <a:off x="3415678" y="2801597"/>
                <a:ext cx="66111" cy="23107"/>
              </a:xfrm>
              <a:custGeom>
                <a:rect b="b" l="l" r="r" t="t"/>
                <a:pathLst>
                  <a:path extrusionOk="0" h="691" w="1977">
                    <a:moveTo>
                      <a:pt x="1000" y="0"/>
                    </a:moveTo>
                    <a:cubicBezTo>
                      <a:pt x="548" y="0"/>
                      <a:pt x="167" y="310"/>
                      <a:pt x="0" y="691"/>
                    </a:cubicBezTo>
                    <a:lnTo>
                      <a:pt x="1977" y="691"/>
                    </a:lnTo>
                    <a:cubicBezTo>
                      <a:pt x="1834" y="310"/>
                      <a:pt x="1429" y="0"/>
                      <a:pt x="10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7"/>
              <p:cNvSpPr/>
              <p:nvPr/>
            </p:nvSpPr>
            <p:spPr>
              <a:xfrm>
                <a:off x="3435575" y="2730704"/>
                <a:ext cx="23943" cy="23943"/>
              </a:xfrm>
              <a:custGeom>
                <a:rect b="b" l="l" r="r" t="t"/>
                <a:pathLst>
                  <a:path extrusionOk="0" h="716" w="716">
                    <a:moveTo>
                      <a:pt x="358" y="1"/>
                    </a:moveTo>
                    <a:cubicBezTo>
                      <a:pt x="167" y="1"/>
                      <a:pt x="1" y="191"/>
                      <a:pt x="1" y="358"/>
                    </a:cubicBezTo>
                    <a:cubicBezTo>
                      <a:pt x="1" y="572"/>
                      <a:pt x="191" y="715"/>
                      <a:pt x="358" y="715"/>
                    </a:cubicBezTo>
                    <a:cubicBezTo>
                      <a:pt x="572" y="715"/>
                      <a:pt x="715" y="549"/>
                      <a:pt x="715" y="358"/>
                    </a:cubicBezTo>
                    <a:cubicBezTo>
                      <a:pt x="715" y="191"/>
                      <a:pt x="572" y="48"/>
                      <a:pt x="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7"/>
              <p:cNvSpPr/>
              <p:nvPr/>
            </p:nvSpPr>
            <p:spPr>
              <a:xfrm>
                <a:off x="3343214" y="2661416"/>
                <a:ext cx="211040" cy="296278"/>
              </a:xfrm>
              <a:custGeom>
                <a:rect b="b" l="l" r="r" t="t"/>
                <a:pathLst>
                  <a:path extrusionOk="0" h="8860" w="6311">
                    <a:moveTo>
                      <a:pt x="3167" y="1406"/>
                    </a:moveTo>
                    <a:cubicBezTo>
                      <a:pt x="3715" y="1406"/>
                      <a:pt x="4191" y="1882"/>
                      <a:pt x="4191" y="2430"/>
                    </a:cubicBezTo>
                    <a:cubicBezTo>
                      <a:pt x="4191" y="3002"/>
                      <a:pt x="3715" y="3478"/>
                      <a:pt x="3167" y="3478"/>
                    </a:cubicBezTo>
                    <a:cubicBezTo>
                      <a:pt x="4096" y="3478"/>
                      <a:pt x="4906" y="4264"/>
                      <a:pt x="4906" y="5240"/>
                    </a:cubicBezTo>
                    <a:lnTo>
                      <a:pt x="4906" y="5597"/>
                    </a:lnTo>
                    <a:lnTo>
                      <a:pt x="1405" y="5597"/>
                    </a:lnTo>
                    <a:lnTo>
                      <a:pt x="1405" y="5240"/>
                    </a:lnTo>
                    <a:cubicBezTo>
                      <a:pt x="1405" y="4288"/>
                      <a:pt x="2167" y="3478"/>
                      <a:pt x="3167" y="3478"/>
                    </a:cubicBezTo>
                    <a:cubicBezTo>
                      <a:pt x="2596" y="3478"/>
                      <a:pt x="2120" y="3002"/>
                      <a:pt x="2120" y="2430"/>
                    </a:cubicBezTo>
                    <a:cubicBezTo>
                      <a:pt x="2120" y="1882"/>
                      <a:pt x="2596" y="1406"/>
                      <a:pt x="3167" y="1406"/>
                    </a:cubicBezTo>
                    <a:close/>
                    <a:moveTo>
                      <a:pt x="1762" y="1"/>
                    </a:moveTo>
                    <a:cubicBezTo>
                      <a:pt x="810" y="1"/>
                      <a:pt x="0" y="763"/>
                      <a:pt x="0" y="1763"/>
                    </a:cubicBezTo>
                    <a:lnTo>
                      <a:pt x="0" y="5240"/>
                    </a:lnTo>
                    <a:cubicBezTo>
                      <a:pt x="0" y="6193"/>
                      <a:pt x="786" y="7002"/>
                      <a:pt x="1762" y="7002"/>
                    </a:cubicBezTo>
                    <a:lnTo>
                      <a:pt x="2120" y="7002"/>
                    </a:lnTo>
                    <a:lnTo>
                      <a:pt x="2120" y="8860"/>
                    </a:lnTo>
                    <a:lnTo>
                      <a:pt x="4001" y="7002"/>
                    </a:lnTo>
                    <a:lnTo>
                      <a:pt x="4549" y="7002"/>
                    </a:lnTo>
                    <a:cubicBezTo>
                      <a:pt x="5501" y="7002"/>
                      <a:pt x="6311" y="6217"/>
                      <a:pt x="6311" y="5240"/>
                    </a:cubicBezTo>
                    <a:lnTo>
                      <a:pt x="6311" y="1763"/>
                    </a:lnTo>
                    <a:cubicBezTo>
                      <a:pt x="6287" y="811"/>
                      <a:pt x="5501" y="1"/>
                      <a:pt x="45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0" name="Google Shape;1470;p47"/>
          <p:cNvGrpSpPr/>
          <p:nvPr/>
        </p:nvGrpSpPr>
        <p:grpSpPr>
          <a:xfrm>
            <a:off x="3931667" y="2585675"/>
            <a:ext cx="544200" cy="544200"/>
            <a:chOff x="3893581" y="2585675"/>
            <a:chExt cx="544200" cy="544200"/>
          </a:xfrm>
        </p:grpSpPr>
        <p:sp>
          <p:nvSpPr>
            <p:cNvPr id="1471" name="Google Shape;1471;p47"/>
            <p:cNvSpPr/>
            <p:nvPr/>
          </p:nvSpPr>
          <p:spPr>
            <a:xfrm>
              <a:off x="3893581"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2" name="Google Shape;1472;p47"/>
            <p:cNvGrpSpPr/>
            <p:nvPr/>
          </p:nvGrpSpPr>
          <p:grpSpPr>
            <a:xfrm>
              <a:off x="3963445" y="2661416"/>
              <a:ext cx="397434" cy="398237"/>
              <a:chOff x="3967539" y="2661416"/>
              <a:chExt cx="397434" cy="398237"/>
            </a:xfrm>
          </p:grpSpPr>
          <p:sp>
            <p:nvSpPr>
              <p:cNvPr id="1473" name="Google Shape;1473;p47"/>
              <p:cNvSpPr/>
              <p:nvPr/>
            </p:nvSpPr>
            <p:spPr>
              <a:xfrm>
                <a:off x="4060702" y="2661416"/>
                <a:ext cx="209502" cy="163288"/>
              </a:xfrm>
              <a:custGeom>
                <a:rect b="b" l="l" r="r" t="t"/>
                <a:pathLst>
                  <a:path extrusionOk="0" h="4883" w="6265">
                    <a:moveTo>
                      <a:pt x="1" y="1"/>
                    </a:moveTo>
                    <a:lnTo>
                      <a:pt x="1" y="2073"/>
                    </a:lnTo>
                    <a:lnTo>
                      <a:pt x="1049" y="2073"/>
                    </a:lnTo>
                    <a:lnTo>
                      <a:pt x="1049" y="4883"/>
                    </a:lnTo>
                    <a:lnTo>
                      <a:pt x="5216" y="4883"/>
                    </a:lnTo>
                    <a:lnTo>
                      <a:pt x="5216" y="2073"/>
                    </a:lnTo>
                    <a:lnTo>
                      <a:pt x="6264" y="2073"/>
                    </a:lnTo>
                    <a:lnTo>
                      <a:pt x="6264" y="1"/>
                    </a:lnTo>
                    <a:lnTo>
                      <a:pt x="3454" y="1"/>
                    </a:lnTo>
                    <a:lnTo>
                      <a:pt x="3454" y="358"/>
                    </a:lnTo>
                    <a:cubicBezTo>
                      <a:pt x="3454" y="525"/>
                      <a:pt x="3311" y="715"/>
                      <a:pt x="3097" y="715"/>
                    </a:cubicBezTo>
                    <a:cubicBezTo>
                      <a:pt x="2930" y="715"/>
                      <a:pt x="2740" y="573"/>
                      <a:pt x="2740" y="358"/>
                    </a:cubicBezTo>
                    <a:lnTo>
                      <a:pt x="27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7"/>
              <p:cNvSpPr/>
              <p:nvPr/>
            </p:nvSpPr>
            <p:spPr>
              <a:xfrm>
                <a:off x="4062308" y="2920208"/>
                <a:ext cx="45412" cy="45478"/>
              </a:xfrm>
              <a:custGeom>
                <a:rect b="b" l="l" r="r" t="t"/>
                <a:pathLst>
                  <a:path extrusionOk="0" h="1360" w="1358">
                    <a:moveTo>
                      <a:pt x="711" y="0"/>
                    </a:moveTo>
                    <a:cubicBezTo>
                      <a:pt x="697" y="0"/>
                      <a:pt x="682" y="1"/>
                      <a:pt x="667" y="2"/>
                    </a:cubicBezTo>
                    <a:cubicBezTo>
                      <a:pt x="286" y="2"/>
                      <a:pt x="1" y="287"/>
                      <a:pt x="1" y="692"/>
                    </a:cubicBezTo>
                    <a:cubicBezTo>
                      <a:pt x="1" y="1073"/>
                      <a:pt x="286" y="1359"/>
                      <a:pt x="667" y="1359"/>
                    </a:cubicBezTo>
                    <a:cubicBezTo>
                      <a:pt x="1072" y="1359"/>
                      <a:pt x="1358" y="1073"/>
                      <a:pt x="1358" y="692"/>
                    </a:cubicBezTo>
                    <a:cubicBezTo>
                      <a:pt x="1358" y="302"/>
                      <a:pt x="1093" y="0"/>
                      <a:pt x="7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7"/>
              <p:cNvSpPr/>
              <p:nvPr/>
            </p:nvSpPr>
            <p:spPr>
              <a:xfrm>
                <a:off x="3967539" y="2849383"/>
                <a:ext cx="397434" cy="210271"/>
              </a:xfrm>
              <a:custGeom>
                <a:rect b="b" l="l" r="r" t="t"/>
                <a:pathLst>
                  <a:path extrusionOk="0" h="6288" w="11885">
                    <a:moveTo>
                      <a:pt x="6288" y="2810"/>
                    </a:moveTo>
                    <a:lnTo>
                      <a:pt x="6288" y="3477"/>
                    </a:lnTo>
                    <a:lnTo>
                      <a:pt x="5597" y="3477"/>
                    </a:lnTo>
                    <a:lnTo>
                      <a:pt x="5597" y="2810"/>
                    </a:lnTo>
                    <a:close/>
                    <a:moveTo>
                      <a:pt x="7669" y="2810"/>
                    </a:moveTo>
                    <a:lnTo>
                      <a:pt x="7669" y="3477"/>
                    </a:lnTo>
                    <a:lnTo>
                      <a:pt x="7002" y="3477"/>
                    </a:lnTo>
                    <a:lnTo>
                      <a:pt x="7002" y="2810"/>
                    </a:lnTo>
                    <a:close/>
                    <a:moveTo>
                      <a:pt x="9074" y="2810"/>
                    </a:moveTo>
                    <a:lnTo>
                      <a:pt x="9074" y="3477"/>
                    </a:lnTo>
                    <a:lnTo>
                      <a:pt x="8383" y="3477"/>
                    </a:lnTo>
                    <a:lnTo>
                      <a:pt x="8383" y="2810"/>
                    </a:lnTo>
                    <a:close/>
                    <a:moveTo>
                      <a:pt x="10455" y="2810"/>
                    </a:moveTo>
                    <a:lnTo>
                      <a:pt x="10455" y="3477"/>
                    </a:lnTo>
                    <a:lnTo>
                      <a:pt x="9765" y="3477"/>
                    </a:lnTo>
                    <a:lnTo>
                      <a:pt x="9765" y="2810"/>
                    </a:lnTo>
                    <a:close/>
                    <a:moveTo>
                      <a:pt x="3501" y="1405"/>
                    </a:moveTo>
                    <a:cubicBezTo>
                      <a:pt x="4287" y="1405"/>
                      <a:pt x="4906" y="2024"/>
                      <a:pt x="4906" y="2810"/>
                    </a:cubicBezTo>
                    <a:cubicBezTo>
                      <a:pt x="4906" y="3572"/>
                      <a:pt x="4287" y="4191"/>
                      <a:pt x="3501" y="4191"/>
                    </a:cubicBezTo>
                    <a:cubicBezTo>
                      <a:pt x="3239" y="4191"/>
                      <a:pt x="3001" y="4096"/>
                      <a:pt x="2787" y="4001"/>
                    </a:cubicBezTo>
                    <a:lnTo>
                      <a:pt x="2001" y="4787"/>
                    </a:lnTo>
                    <a:lnTo>
                      <a:pt x="1477" y="4287"/>
                    </a:lnTo>
                    <a:lnTo>
                      <a:pt x="2287" y="3477"/>
                    </a:lnTo>
                    <a:cubicBezTo>
                      <a:pt x="2168" y="3310"/>
                      <a:pt x="2120" y="3072"/>
                      <a:pt x="2120" y="2810"/>
                    </a:cubicBezTo>
                    <a:cubicBezTo>
                      <a:pt x="2120" y="2024"/>
                      <a:pt x="2739" y="1405"/>
                      <a:pt x="3501" y="1405"/>
                    </a:cubicBezTo>
                    <a:close/>
                    <a:moveTo>
                      <a:pt x="1" y="0"/>
                    </a:moveTo>
                    <a:lnTo>
                      <a:pt x="1" y="6287"/>
                    </a:lnTo>
                    <a:lnTo>
                      <a:pt x="11884" y="6287"/>
                    </a:lnTo>
                    <a:lnTo>
                      <a:pt x="118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6" name="Google Shape;1476;p47"/>
          <p:cNvGrpSpPr/>
          <p:nvPr/>
        </p:nvGrpSpPr>
        <p:grpSpPr>
          <a:xfrm>
            <a:off x="4668133" y="2585675"/>
            <a:ext cx="544200" cy="544200"/>
            <a:chOff x="4630044" y="2585675"/>
            <a:chExt cx="544200" cy="544200"/>
          </a:xfrm>
        </p:grpSpPr>
        <p:sp>
          <p:nvSpPr>
            <p:cNvPr id="1477" name="Google Shape;1477;p47"/>
            <p:cNvSpPr/>
            <p:nvPr/>
          </p:nvSpPr>
          <p:spPr>
            <a:xfrm>
              <a:off x="4630044"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8" name="Google Shape;1478;p47"/>
            <p:cNvGrpSpPr/>
            <p:nvPr/>
          </p:nvGrpSpPr>
          <p:grpSpPr>
            <a:xfrm>
              <a:off x="4699536" y="2662620"/>
              <a:ext cx="396632" cy="397033"/>
              <a:chOff x="4779830" y="2662620"/>
              <a:chExt cx="396632" cy="397033"/>
            </a:xfrm>
          </p:grpSpPr>
          <p:sp>
            <p:nvSpPr>
              <p:cNvPr id="1479" name="Google Shape;1479;p47"/>
              <p:cNvSpPr/>
              <p:nvPr/>
            </p:nvSpPr>
            <p:spPr>
              <a:xfrm>
                <a:off x="4779830" y="2733914"/>
                <a:ext cx="396632" cy="139378"/>
              </a:xfrm>
              <a:custGeom>
                <a:rect b="b" l="l" r="r" t="t"/>
                <a:pathLst>
                  <a:path extrusionOk="0" h="4168" w="11861">
                    <a:moveTo>
                      <a:pt x="2477" y="0"/>
                    </a:moveTo>
                    <a:cubicBezTo>
                      <a:pt x="1906" y="0"/>
                      <a:pt x="1429" y="476"/>
                      <a:pt x="1429" y="1048"/>
                    </a:cubicBezTo>
                    <a:cubicBezTo>
                      <a:pt x="1429" y="1596"/>
                      <a:pt x="1906" y="2072"/>
                      <a:pt x="2477" y="2072"/>
                    </a:cubicBezTo>
                    <a:cubicBezTo>
                      <a:pt x="2620" y="2072"/>
                      <a:pt x="2763" y="2048"/>
                      <a:pt x="2906" y="1977"/>
                    </a:cubicBezTo>
                    <a:lnTo>
                      <a:pt x="3715" y="2763"/>
                    </a:lnTo>
                    <a:lnTo>
                      <a:pt x="0" y="2763"/>
                    </a:lnTo>
                    <a:lnTo>
                      <a:pt x="0" y="4168"/>
                    </a:lnTo>
                    <a:lnTo>
                      <a:pt x="11860" y="4168"/>
                    </a:lnTo>
                    <a:lnTo>
                      <a:pt x="11860" y="2763"/>
                    </a:lnTo>
                    <a:lnTo>
                      <a:pt x="8145" y="2763"/>
                    </a:lnTo>
                    <a:lnTo>
                      <a:pt x="8955" y="1977"/>
                    </a:lnTo>
                    <a:cubicBezTo>
                      <a:pt x="9098" y="2024"/>
                      <a:pt x="9264" y="2072"/>
                      <a:pt x="9407" y="2072"/>
                    </a:cubicBezTo>
                    <a:cubicBezTo>
                      <a:pt x="9955" y="2072"/>
                      <a:pt x="10455" y="1596"/>
                      <a:pt x="10455" y="1048"/>
                    </a:cubicBezTo>
                    <a:cubicBezTo>
                      <a:pt x="10455" y="476"/>
                      <a:pt x="9955" y="0"/>
                      <a:pt x="9407" y="0"/>
                    </a:cubicBezTo>
                    <a:cubicBezTo>
                      <a:pt x="8836" y="0"/>
                      <a:pt x="8359" y="476"/>
                      <a:pt x="8359" y="1048"/>
                    </a:cubicBezTo>
                    <a:cubicBezTo>
                      <a:pt x="8359" y="1191"/>
                      <a:pt x="8383" y="1334"/>
                      <a:pt x="8478" y="1477"/>
                    </a:cubicBezTo>
                    <a:lnTo>
                      <a:pt x="7192" y="2763"/>
                    </a:lnTo>
                    <a:lnTo>
                      <a:pt x="4668" y="2763"/>
                    </a:lnTo>
                    <a:lnTo>
                      <a:pt x="3382" y="1477"/>
                    </a:lnTo>
                    <a:cubicBezTo>
                      <a:pt x="3454" y="1334"/>
                      <a:pt x="3501" y="1191"/>
                      <a:pt x="3501" y="1048"/>
                    </a:cubicBezTo>
                    <a:cubicBezTo>
                      <a:pt x="3501" y="476"/>
                      <a:pt x="3025" y="0"/>
                      <a:pt x="2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7"/>
              <p:cNvSpPr/>
              <p:nvPr/>
            </p:nvSpPr>
            <p:spPr>
              <a:xfrm>
                <a:off x="4826813" y="2896366"/>
                <a:ext cx="302632" cy="163288"/>
              </a:xfrm>
              <a:custGeom>
                <a:rect b="b" l="l" r="r" t="t"/>
                <a:pathLst>
                  <a:path extrusionOk="0" h="4883" w="9050">
                    <a:moveTo>
                      <a:pt x="2763" y="1048"/>
                    </a:moveTo>
                    <a:lnTo>
                      <a:pt x="2763" y="3834"/>
                    </a:lnTo>
                    <a:lnTo>
                      <a:pt x="2072" y="3834"/>
                    </a:lnTo>
                    <a:lnTo>
                      <a:pt x="2072" y="1048"/>
                    </a:lnTo>
                    <a:close/>
                    <a:moveTo>
                      <a:pt x="4835" y="1048"/>
                    </a:moveTo>
                    <a:lnTo>
                      <a:pt x="4835" y="3834"/>
                    </a:lnTo>
                    <a:lnTo>
                      <a:pt x="4168" y="3834"/>
                    </a:lnTo>
                    <a:lnTo>
                      <a:pt x="4168" y="1048"/>
                    </a:lnTo>
                    <a:close/>
                    <a:moveTo>
                      <a:pt x="6931" y="1048"/>
                    </a:moveTo>
                    <a:lnTo>
                      <a:pt x="6931" y="3834"/>
                    </a:lnTo>
                    <a:lnTo>
                      <a:pt x="6240" y="3834"/>
                    </a:lnTo>
                    <a:lnTo>
                      <a:pt x="6240" y="1048"/>
                    </a:lnTo>
                    <a:close/>
                    <a:moveTo>
                      <a:pt x="0" y="0"/>
                    </a:moveTo>
                    <a:lnTo>
                      <a:pt x="0" y="3834"/>
                    </a:lnTo>
                    <a:cubicBezTo>
                      <a:pt x="0" y="4406"/>
                      <a:pt x="477" y="4882"/>
                      <a:pt x="1025" y="4882"/>
                    </a:cubicBezTo>
                    <a:lnTo>
                      <a:pt x="8002" y="4882"/>
                    </a:lnTo>
                    <a:cubicBezTo>
                      <a:pt x="8550" y="4882"/>
                      <a:pt x="9050" y="4406"/>
                      <a:pt x="9050" y="3834"/>
                    </a:cubicBezTo>
                    <a:lnTo>
                      <a:pt x="90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7"/>
              <p:cNvSpPr/>
              <p:nvPr/>
            </p:nvSpPr>
            <p:spPr>
              <a:xfrm>
                <a:off x="4894495" y="2662620"/>
                <a:ext cx="167267" cy="145364"/>
              </a:xfrm>
              <a:custGeom>
                <a:rect b="b" l="l" r="r" t="t"/>
                <a:pathLst>
                  <a:path extrusionOk="0" h="4347" w="5002">
                    <a:moveTo>
                      <a:pt x="1513" y="1"/>
                    </a:moveTo>
                    <a:cubicBezTo>
                      <a:pt x="1156" y="1"/>
                      <a:pt x="799" y="132"/>
                      <a:pt x="525" y="394"/>
                    </a:cubicBezTo>
                    <a:cubicBezTo>
                      <a:pt x="1" y="941"/>
                      <a:pt x="1" y="1822"/>
                      <a:pt x="525" y="2370"/>
                    </a:cubicBezTo>
                    <a:lnTo>
                      <a:pt x="2501" y="4347"/>
                    </a:lnTo>
                    <a:lnTo>
                      <a:pt x="4454" y="2370"/>
                    </a:lnTo>
                    <a:cubicBezTo>
                      <a:pt x="5002" y="1822"/>
                      <a:pt x="5002" y="941"/>
                      <a:pt x="4454" y="394"/>
                    </a:cubicBezTo>
                    <a:cubicBezTo>
                      <a:pt x="4192" y="132"/>
                      <a:pt x="3835" y="1"/>
                      <a:pt x="3478" y="1"/>
                    </a:cubicBezTo>
                    <a:cubicBezTo>
                      <a:pt x="3120" y="1"/>
                      <a:pt x="2763" y="132"/>
                      <a:pt x="2501" y="394"/>
                    </a:cubicBezTo>
                    <a:cubicBezTo>
                      <a:pt x="2227" y="132"/>
                      <a:pt x="1870" y="1"/>
                      <a:pt x="1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2" name="Google Shape;1482;p47"/>
          <p:cNvGrpSpPr/>
          <p:nvPr/>
        </p:nvGrpSpPr>
        <p:grpSpPr>
          <a:xfrm>
            <a:off x="5404598" y="2585675"/>
            <a:ext cx="544200" cy="544200"/>
            <a:chOff x="5366506" y="2585675"/>
            <a:chExt cx="544200" cy="544200"/>
          </a:xfrm>
        </p:grpSpPr>
        <p:sp>
          <p:nvSpPr>
            <p:cNvPr id="1483" name="Google Shape;1483;p47"/>
            <p:cNvSpPr/>
            <p:nvPr/>
          </p:nvSpPr>
          <p:spPr>
            <a:xfrm>
              <a:off x="5366506"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47"/>
            <p:cNvGrpSpPr/>
            <p:nvPr/>
          </p:nvGrpSpPr>
          <p:grpSpPr>
            <a:xfrm>
              <a:off x="5476223" y="2662219"/>
              <a:ext cx="311427" cy="397434"/>
              <a:chOff x="5632717" y="2662219"/>
              <a:chExt cx="311427" cy="397434"/>
            </a:xfrm>
          </p:grpSpPr>
          <p:sp>
            <p:nvSpPr>
              <p:cNvPr id="1485" name="Google Shape;1485;p47"/>
              <p:cNvSpPr/>
              <p:nvPr/>
            </p:nvSpPr>
            <p:spPr>
              <a:xfrm>
                <a:off x="5633519" y="2804774"/>
                <a:ext cx="310624" cy="254880"/>
              </a:xfrm>
              <a:custGeom>
                <a:rect b="b" l="l" r="r" t="t"/>
                <a:pathLst>
                  <a:path extrusionOk="0" h="7622" w="9289">
                    <a:moveTo>
                      <a:pt x="2830" y="0"/>
                    </a:moveTo>
                    <a:cubicBezTo>
                      <a:pt x="1908" y="0"/>
                      <a:pt x="1120" y="594"/>
                      <a:pt x="906" y="763"/>
                    </a:cubicBezTo>
                    <a:cubicBezTo>
                      <a:pt x="1" y="1715"/>
                      <a:pt x="1" y="3215"/>
                      <a:pt x="953" y="4168"/>
                    </a:cubicBezTo>
                    <a:lnTo>
                      <a:pt x="4644" y="7621"/>
                    </a:lnTo>
                    <a:lnTo>
                      <a:pt x="8336" y="4168"/>
                    </a:lnTo>
                    <a:cubicBezTo>
                      <a:pt x="9288" y="3215"/>
                      <a:pt x="9264" y="1691"/>
                      <a:pt x="8407" y="763"/>
                    </a:cubicBezTo>
                    <a:cubicBezTo>
                      <a:pt x="8194" y="565"/>
                      <a:pt x="7420" y="9"/>
                      <a:pt x="6504" y="9"/>
                    </a:cubicBezTo>
                    <a:cubicBezTo>
                      <a:pt x="5984" y="9"/>
                      <a:pt x="5417" y="189"/>
                      <a:pt x="4883" y="715"/>
                    </a:cubicBezTo>
                    <a:lnTo>
                      <a:pt x="4644" y="953"/>
                    </a:lnTo>
                    <a:lnTo>
                      <a:pt x="4406" y="715"/>
                    </a:lnTo>
                    <a:cubicBezTo>
                      <a:pt x="3889" y="181"/>
                      <a:pt x="3339" y="0"/>
                      <a:pt x="2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7"/>
              <p:cNvSpPr/>
              <p:nvPr/>
            </p:nvSpPr>
            <p:spPr>
              <a:xfrm>
                <a:off x="5632717" y="2662219"/>
                <a:ext cx="310624" cy="146568"/>
              </a:xfrm>
              <a:custGeom>
                <a:rect b="b" l="l" r="r" t="t"/>
                <a:pathLst>
                  <a:path extrusionOk="0" h="4383" w="9289">
                    <a:moveTo>
                      <a:pt x="4668" y="1"/>
                    </a:moveTo>
                    <a:lnTo>
                      <a:pt x="2811" y="1882"/>
                    </a:lnTo>
                    <a:lnTo>
                      <a:pt x="3478" y="2573"/>
                    </a:lnTo>
                    <a:lnTo>
                      <a:pt x="3120" y="2930"/>
                    </a:lnTo>
                    <a:lnTo>
                      <a:pt x="2239" y="2930"/>
                    </a:lnTo>
                    <a:lnTo>
                      <a:pt x="2239" y="2358"/>
                    </a:lnTo>
                    <a:lnTo>
                      <a:pt x="1" y="1263"/>
                    </a:lnTo>
                    <a:lnTo>
                      <a:pt x="620" y="4383"/>
                    </a:lnTo>
                    <a:cubicBezTo>
                      <a:pt x="1120" y="3906"/>
                      <a:pt x="1906" y="3597"/>
                      <a:pt x="2668" y="3597"/>
                    </a:cubicBezTo>
                    <a:cubicBezTo>
                      <a:pt x="3382" y="3597"/>
                      <a:pt x="4097" y="3835"/>
                      <a:pt x="4645" y="4287"/>
                    </a:cubicBezTo>
                    <a:cubicBezTo>
                      <a:pt x="5168" y="3835"/>
                      <a:pt x="5883" y="3597"/>
                      <a:pt x="6597" y="3597"/>
                    </a:cubicBezTo>
                    <a:cubicBezTo>
                      <a:pt x="7383" y="3597"/>
                      <a:pt x="8121" y="3906"/>
                      <a:pt x="8669" y="4383"/>
                    </a:cubicBezTo>
                    <a:lnTo>
                      <a:pt x="9288" y="1263"/>
                    </a:lnTo>
                    <a:lnTo>
                      <a:pt x="9288" y="1263"/>
                    </a:lnTo>
                    <a:lnTo>
                      <a:pt x="7121" y="2358"/>
                    </a:lnTo>
                    <a:lnTo>
                      <a:pt x="7121" y="2930"/>
                    </a:lnTo>
                    <a:lnTo>
                      <a:pt x="6216" y="2930"/>
                    </a:lnTo>
                    <a:lnTo>
                      <a:pt x="5859" y="2573"/>
                    </a:lnTo>
                    <a:lnTo>
                      <a:pt x="6550" y="1882"/>
                    </a:lnTo>
                    <a:lnTo>
                      <a:pt x="46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7" name="Google Shape;1487;p47"/>
          <p:cNvGrpSpPr/>
          <p:nvPr/>
        </p:nvGrpSpPr>
        <p:grpSpPr>
          <a:xfrm>
            <a:off x="6141063" y="2585675"/>
            <a:ext cx="544200" cy="544200"/>
            <a:chOff x="6102969" y="2585675"/>
            <a:chExt cx="544200" cy="544200"/>
          </a:xfrm>
        </p:grpSpPr>
        <p:sp>
          <p:nvSpPr>
            <p:cNvPr id="1488" name="Google Shape;1488;p47"/>
            <p:cNvSpPr/>
            <p:nvPr/>
          </p:nvSpPr>
          <p:spPr>
            <a:xfrm>
              <a:off x="6102969"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47"/>
            <p:cNvGrpSpPr/>
            <p:nvPr/>
          </p:nvGrpSpPr>
          <p:grpSpPr>
            <a:xfrm>
              <a:off x="6169310" y="2660647"/>
              <a:ext cx="397401" cy="399006"/>
              <a:chOff x="6402004" y="2660647"/>
              <a:chExt cx="397401" cy="399006"/>
            </a:xfrm>
          </p:grpSpPr>
          <p:sp>
            <p:nvSpPr>
              <p:cNvPr id="1490" name="Google Shape;1490;p47"/>
              <p:cNvSpPr/>
              <p:nvPr/>
            </p:nvSpPr>
            <p:spPr>
              <a:xfrm>
                <a:off x="6495970" y="2802399"/>
                <a:ext cx="47017" cy="70090"/>
              </a:xfrm>
              <a:custGeom>
                <a:rect b="b" l="l" r="r" t="t"/>
                <a:pathLst>
                  <a:path extrusionOk="0" h="2096" w="1406">
                    <a:moveTo>
                      <a:pt x="1" y="0"/>
                    </a:moveTo>
                    <a:lnTo>
                      <a:pt x="1" y="2096"/>
                    </a:lnTo>
                    <a:lnTo>
                      <a:pt x="1406" y="2096"/>
                    </a:lnTo>
                    <a:lnTo>
                      <a:pt x="1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7"/>
              <p:cNvSpPr/>
              <p:nvPr/>
            </p:nvSpPr>
            <p:spPr>
              <a:xfrm>
                <a:off x="6564456" y="2756185"/>
                <a:ext cx="90823" cy="116304"/>
              </a:xfrm>
              <a:custGeom>
                <a:rect b="b" l="l" r="r" t="t"/>
                <a:pathLst>
                  <a:path extrusionOk="0" h="3478" w="2716">
                    <a:moveTo>
                      <a:pt x="691" y="1"/>
                    </a:moveTo>
                    <a:lnTo>
                      <a:pt x="691" y="1382"/>
                    </a:lnTo>
                    <a:lnTo>
                      <a:pt x="1" y="1382"/>
                    </a:lnTo>
                    <a:lnTo>
                      <a:pt x="1" y="3478"/>
                    </a:lnTo>
                    <a:lnTo>
                      <a:pt x="2168" y="3478"/>
                    </a:lnTo>
                    <a:lnTo>
                      <a:pt x="2716" y="1382"/>
                    </a:lnTo>
                    <a:lnTo>
                      <a:pt x="1406" y="1382"/>
                    </a:lnTo>
                    <a:lnTo>
                      <a:pt x="1406" y="358"/>
                    </a:lnTo>
                    <a:cubicBezTo>
                      <a:pt x="1406" y="168"/>
                      <a:pt x="1263" y="1"/>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7"/>
              <p:cNvSpPr/>
              <p:nvPr/>
            </p:nvSpPr>
            <p:spPr>
              <a:xfrm>
                <a:off x="6402004" y="2660647"/>
                <a:ext cx="352023" cy="351220"/>
              </a:xfrm>
              <a:custGeom>
                <a:rect b="b" l="l" r="r" t="t"/>
                <a:pathLst>
                  <a:path extrusionOk="0" h="10503" w="10527">
                    <a:moveTo>
                      <a:pt x="5954" y="2143"/>
                    </a:moveTo>
                    <a:cubicBezTo>
                      <a:pt x="6526" y="2143"/>
                      <a:pt x="7002" y="2620"/>
                      <a:pt x="7002" y="3167"/>
                    </a:cubicBezTo>
                    <a:lnTo>
                      <a:pt x="7002" y="3525"/>
                    </a:lnTo>
                    <a:lnTo>
                      <a:pt x="8502" y="3525"/>
                    </a:lnTo>
                    <a:lnTo>
                      <a:pt x="7621" y="7025"/>
                    </a:lnTo>
                    <a:lnTo>
                      <a:pt x="2120" y="7025"/>
                    </a:lnTo>
                    <a:lnTo>
                      <a:pt x="2120" y="3525"/>
                    </a:lnTo>
                    <a:lnTo>
                      <a:pt x="4930" y="3525"/>
                    </a:lnTo>
                    <a:lnTo>
                      <a:pt x="4930" y="2143"/>
                    </a:lnTo>
                    <a:close/>
                    <a:moveTo>
                      <a:pt x="5287" y="0"/>
                    </a:moveTo>
                    <a:cubicBezTo>
                      <a:pt x="2430" y="0"/>
                      <a:pt x="48" y="2191"/>
                      <a:pt x="48" y="4906"/>
                    </a:cubicBezTo>
                    <a:cubicBezTo>
                      <a:pt x="1" y="6478"/>
                      <a:pt x="786" y="7907"/>
                      <a:pt x="2120" y="8835"/>
                    </a:cubicBezTo>
                    <a:lnTo>
                      <a:pt x="2120" y="10502"/>
                    </a:lnTo>
                    <a:lnTo>
                      <a:pt x="2477" y="10502"/>
                    </a:lnTo>
                    <a:cubicBezTo>
                      <a:pt x="3096" y="10502"/>
                      <a:pt x="3668" y="10169"/>
                      <a:pt x="3978" y="9645"/>
                    </a:cubicBezTo>
                    <a:cubicBezTo>
                      <a:pt x="4406" y="9764"/>
                      <a:pt x="4859" y="9788"/>
                      <a:pt x="5287" y="9788"/>
                    </a:cubicBezTo>
                    <a:cubicBezTo>
                      <a:pt x="6645" y="9788"/>
                      <a:pt x="10527" y="8811"/>
                      <a:pt x="10527" y="4906"/>
                    </a:cubicBezTo>
                    <a:cubicBezTo>
                      <a:pt x="10527" y="2215"/>
                      <a:pt x="8145" y="0"/>
                      <a:pt x="5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7"/>
              <p:cNvSpPr/>
              <p:nvPr/>
            </p:nvSpPr>
            <p:spPr>
              <a:xfrm>
                <a:off x="6590739" y="2864497"/>
                <a:ext cx="208666" cy="195156"/>
              </a:xfrm>
              <a:custGeom>
                <a:rect b="b" l="l" r="r" t="t"/>
                <a:pathLst>
                  <a:path extrusionOk="0" h="5836" w="6240">
                    <a:moveTo>
                      <a:pt x="5406" y="1"/>
                    </a:moveTo>
                    <a:cubicBezTo>
                      <a:pt x="4883" y="2430"/>
                      <a:pt x="2644" y="4263"/>
                      <a:pt x="1" y="4406"/>
                    </a:cubicBezTo>
                    <a:cubicBezTo>
                      <a:pt x="667" y="4859"/>
                      <a:pt x="1501" y="5121"/>
                      <a:pt x="2406" y="5121"/>
                    </a:cubicBezTo>
                    <a:cubicBezTo>
                      <a:pt x="2620" y="5121"/>
                      <a:pt x="2858" y="5097"/>
                      <a:pt x="3049" y="5049"/>
                    </a:cubicBezTo>
                    <a:cubicBezTo>
                      <a:pt x="3382" y="5526"/>
                      <a:pt x="3882" y="5835"/>
                      <a:pt x="4478" y="5835"/>
                    </a:cubicBezTo>
                    <a:lnTo>
                      <a:pt x="4835" y="5835"/>
                    </a:lnTo>
                    <a:lnTo>
                      <a:pt x="4835" y="4382"/>
                    </a:lnTo>
                    <a:cubicBezTo>
                      <a:pt x="5740" y="3787"/>
                      <a:pt x="6240" y="2906"/>
                      <a:pt x="6240" y="1953"/>
                    </a:cubicBezTo>
                    <a:cubicBezTo>
                      <a:pt x="6240" y="1239"/>
                      <a:pt x="5954" y="572"/>
                      <a:pt x="5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4" name="Google Shape;1494;p47"/>
          <p:cNvGrpSpPr/>
          <p:nvPr/>
        </p:nvGrpSpPr>
        <p:grpSpPr>
          <a:xfrm>
            <a:off x="6877528" y="2585675"/>
            <a:ext cx="544200" cy="544200"/>
            <a:chOff x="6839431" y="2585675"/>
            <a:chExt cx="544200" cy="544200"/>
          </a:xfrm>
        </p:grpSpPr>
        <p:sp>
          <p:nvSpPr>
            <p:cNvPr id="1495" name="Google Shape;1495;p47"/>
            <p:cNvSpPr/>
            <p:nvPr/>
          </p:nvSpPr>
          <p:spPr>
            <a:xfrm>
              <a:off x="6839431"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6" name="Google Shape;1496;p47"/>
            <p:cNvGrpSpPr/>
            <p:nvPr/>
          </p:nvGrpSpPr>
          <p:grpSpPr>
            <a:xfrm>
              <a:off x="6904599" y="2661416"/>
              <a:ext cx="397401" cy="397434"/>
              <a:chOff x="7213492" y="2661416"/>
              <a:chExt cx="397401" cy="397434"/>
            </a:xfrm>
          </p:grpSpPr>
          <p:sp>
            <p:nvSpPr>
              <p:cNvPr id="1497" name="Google Shape;1497;p47"/>
              <p:cNvSpPr/>
              <p:nvPr/>
            </p:nvSpPr>
            <p:spPr>
              <a:xfrm>
                <a:off x="7332138" y="2801597"/>
                <a:ext cx="163288" cy="139378"/>
              </a:xfrm>
              <a:custGeom>
                <a:rect b="b" l="l" r="r" t="t"/>
                <a:pathLst>
                  <a:path extrusionOk="0" h="4168" w="4883">
                    <a:moveTo>
                      <a:pt x="1" y="0"/>
                    </a:moveTo>
                    <a:lnTo>
                      <a:pt x="1" y="4168"/>
                    </a:lnTo>
                    <a:lnTo>
                      <a:pt x="4883" y="4168"/>
                    </a:lnTo>
                    <a:lnTo>
                      <a:pt x="4883" y="0"/>
                    </a:lnTo>
                    <a:lnTo>
                      <a:pt x="3478" y="0"/>
                    </a:lnTo>
                    <a:lnTo>
                      <a:pt x="3478" y="1405"/>
                    </a:lnTo>
                    <a:lnTo>
                      <a:pt x="2763" y="1405"/>
                    </a:lnTo>
                    <a:lnTo>
                      <a:pt x="2763" y="0"/>
                    </a:lnTo>
                    <a:lnTo>
                      <a:pt x="2073" y="0"/>
                    </a:lnTo>
                    <a:lnTo>
                      <a:pt x="2073" y="1405"/>
                    </a:lnTo>
                    <a:lnTo>
                      <a:pt x="1406" y="1405"/>
                    </a:lnTo>
                    <a:lnTo>
                      <a:pt x="1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7"/>
              <p:cNvSpPr/>
              <p:nvPr/>
            </p:nvSpPr>
            <p:spPr>
              <a:xfrm>
                <a:off x="7377549" y="2756185"/>
                <a:ext cx="70090" cy="46248"/>
              </a:xfrm>
              <a:custGeom>
                <a:rect b="b" l="l" r="r" t="t"/>
                <a:pathLst>
                  <a:path extrusionOk="0" h="1383" w="2096">
                    <a:moveTo>
                      <a:pt x="1048" y="1"/>
                    </a:moveTo>
                    <a:cubicBezTo>
                      <a:pt x="477" y="1"/>
                      <a:pt x="0" y="477"/>
                      <a:pt x="0" y="1025"/>
                    </a:cubicBezTo>
                    <a:lnTo>
                      <a:pt x="0" y="1382"/>
                    </a:lnTo>
                    <a:lnTo>
                      <a:pt x="691" y="1382"/>
                    </a:lnTo>
                    <a:lnTo>
                      <a:pt x="691" y="1025"/>
                    </a:lnTo>
                    <a:cubicBezTo>
                      <a:pt x="691" y="834"/>
                      <a:pt x="834" y="668"/>
                      <a:pt x="1048" y="668"/>
                    </a:cubicBezTo>
                    <a:cubicBezTo>
                      <a:pt x="1262" y="668"/>
                      <a:pt x="1405" y="834"/>
                      <a:pt x="1405" y="1025"/>
                    </a:cubicBezTo>
                    <a:lnTo>
                      <a:pt x="1405" y="1382"/>
                    </a:lnTo>
                    <a:lnTo>
                      <a:pt x="2096" y="1382"/>
                    </a:lnTo>
                    <a:lnTo>
                      <a:pt x="2096" y="1025"/>
                    </a:lnTo>
                    <a:cubicBezTo>
                      <a:pt x="2096" y="477"/>
                      <a:pt x="162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7"/>
              <p:cNvSpPr/>
              <p:nvPr/>
            </p:nvSpPr>
            <p:spPr>
              <a:xfrm>
                <a:off x="7213492" y="2661416"/>
                <a:ext cx="397401" cy="397434"/>
              </a:xfrm>
              <a:custGeom>
                <a:rect b="b" l="l" r="r" t="t"/>
                <a:pathLst>
                  <a:path extrusionOk="0" h="11885" w="11884">
                    <a:moveTo>
                      <a:pt x="6288" y="1454"/>
                    </a:moveTo>
                    <a:cubicBezTo>
                      <a:pt x="8526" y="1644"/>
                      <a:pt x="10265" y="3383"/>
                      <a:pt x="10455" y="5621"/>
                    </a:cubicBezTo>
                    <a:lnTo>
                      <a:pt x="9764" y="5621"/>
                    </a:lnTo>
                    <a:lnTo>
                      <a:pt x="9764" y="6312"/>
                    </a:lnTo>
                    <a:lnTo>
                      <a:pt x="10455" y="6312"/>
                    </a:lnTo>
                    <a:cubicBezTo>
                      <a:pt x="10265" y="8503"/>
                      <a:pt x="8526" y="10289"/>
                      <a:pt x="6288" y="10479"/>
                    </a:cubicBezTo>
                    <a:lnTo>
                      <a:pt x="6288" y="9789"/>
                    </a:lnTo>
                    <a:lnTo>
                      <a:pt x="5597" y="9789"/>
                    </a:lnTo>
                    <a:lnTo>
                      <a:pt x="5597" y="10479"/>
                    </a:lnTo>
                    <a:cubicBezTo>
                      <a:pt x="3358" y="10289"/>
                      <a:pt x="1620" y="8550"/>
                      <a:pt x="1429" y="6312"/>
                    </a:cubicBezTo>
                    <a:lnTo>
                      <a:pt x="2120" y="6312"/>
                    </a:lnTo>
                    <a:lnTo>
                      <a:pt x="2120" y="5621"/>
                    </a:lnTo>
                    <a:lnTo>
                      <a:pt x="1429" y="5621"/>
                    </a:lnTo>
                    <a:cubicBezTo>
                      <a:pt x="1620" y="3383"/>
                      <a:pt x="3358" y="1644"/>
                      <a:pt x="5597" y="1454"/>
                    </a:cubicBezTo>
                    <a:lnTo>
                      <a:pt x="5597" y="2144"/>
                    </a:lnTo>
                    <a:lnTo>
                      <a:pt x="6288" y="2144"/>
                    </a:lnTo>
                    <a:lnTo>
                      <a:pt x="6288" y="1454"/>
                    </a:lnTo>
                    <a:close/>
                    <a:moveTo>
                      <a:pt x="5597" y="1"/>
                    </a:moveTo>
                    <a:lnTo>
                      <a:pt x="5597" y="739"/>
                    </a:lnTo>
                    <a:cubicBezTo>
                      <a:pt x="3001" y="930"/>
                      <a:pt x="929" y="3002"/>
                      <a:pt x="739" y="5597"/>
                    </a:cubicBezTo>
                    <a:lnTo>
                      <a:pt x="0" y="5597"/>
                    </a:lnTo>
                    <a:lnTo>
                      <a:pt x="0" y="6288"/>
                    </a:lnTo>
                    <a:lnTo>
                      <a:pt x="739" y="6288"/>
                    </a:lnTo>
                    <a:cubicBezTo>
                      <a:pt x="929" y="8860"/>
                      <a:pt x="3001" y="10956"/>
                      <a:pt x="5597" y="11122"/>
                    </a:cubicBezTo>
                    <a:lnTo>
                      <a:pt x="5597" y="11884"/>
                    </a:lnTo>
                    <a:lnTo>
                      <a:pt x="6288" y="11884"/>
                    </a:lnTo>
                    <a:lnTo>
                      <a:pt x="6288" y="11122"/>
                    </a:lnTo>
                    <a:cubicBezTo>
                      <a:pt x="8883" y="10956"/>
                      <a:pt x="10955" y="8860"/>
                      <a:pt x="11146" y="6288"/>
                    </a:cubicBezTo>
                    <a:lnTo>
                      <a:pt x="11884" y="6288"/>
                    </a:lnTo>
                    <a:lnTo>
                      <a:pt x="11884" y="5597"/>
                    </a:lnTo>
                    <a:lnTo>
                      <a:pt x="11146" y="5597"/>
                    </a:lnTo>
                    <a:cubicBezTo>
                      <a:pt x="10979" y="3002"/>
                      <a:pt x="8907" y="930"/>
                      <a:pt x="6288" y="739"/>
                    </a:cubicBezTo>
                    <a:lnTo>
                      <a:pt x="62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0" name="Google Shape;1500;p47"/>
          <p:cNvGrpSpPr/>
          <p:nvPr/>
        </p:nvGrpSpPr>
        <p:grpSpPr>
          <a:xfrm>
            <a:off x="7613994" y="2585675"/>
            <a:ext cx="544200" cy="544200"/>
            <a:chOff x="7575894" y="2585675"/>
            <a:chExt cx="544200" cy="544200"/>
          </a:xfrm>
        </p:grpSpPr>
        <p:sp>
          <p:nvSpPr>
            <p:cNvPr id="1501" name="Google Shape;1501;p47"/>
            <p:cNvSpPr/>
            <p:nvPr/>
          </p:nvSpPr>
          <p:spPr>
            <a:xfrm>
              <a:off x="7575894"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2" name="Google Shape;1502;p47"/>
            <p:cNvGrpSpPr/>
            <p:nvPr/>
          </p:nvGrpSpPr>
          <p:grpSpPr>
            <a:xfrm>
              <a:off x="7677307" y="2661416"/>
              <a:ext cx="321760" cy="398237"/>
              <a:chOff x="8062400" y="2661416"/>
              <a:chExt cx="321760" cy="398237"/>
            </a:xfrm>
          </p:grpSpPr>
          <p:sp>
            <p:nvSpPr>
              <p:cNvPr id="1503" name="Google Shape;1503;p47"/>
              <p:cNvSpPr/>
              <p:nvPr/>
            </p:nvSpPr>
            <p:spPr>
              <a:xfrm>
                <a:off x="8173889" y="2872456"/>
                <a:ext cx="99584" cy="47017"/>
              </a:xfrm>
              <a:custGeom>
                <a:rect b="b" l="l" r="r" t="t"/>
                <a:pathLst>
                  <a:path extrusionOk="0" h="1406" w="2978">
                    <a:moveTo>
                      <a:pt x="1501" y="1"/>
                    </a:moveTo>
                    <a:cubicBezTo>
                      <a:pt x="882" y="1"/>
                      <a:pt x="310" y="334"/>
                      <a:pt x="1" y="858"/>
                    </a:cubicBezTo>
                    <a:cubicBezTo>
                      <a:pt x="429" y="1191"/>
                      <a:pt x="930" y="1406"/>
                      <a:pt x="1501" y="1406"/>
                    </a:cubicBezTo>
                    <a:cubicBezTo>
                      <a:pt x="2073" y="1406"/>
                      <a:pt x="2597" y="1191"/>
                      <a:pt x="2978" y="858"/>
                    </a:cubicBezTo>
                    <a:cubicBezTo>
                      <a:pt x="2692" y="310"/>
                      <a:pt x="2120" y="1"/>
                      <a:pt x="1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8142054" y="2732309"/>
                <a:ext cx="163288" cy="150547"/>
              </a:xfrm>
              <a:custGeom>
                <a:rect b="b" l="l" r="r" t="t"/>
                <a:pathLst>
                  <a:path extrusionOk="0" h="4502" w="4883">
                    <a:moveTo>
                      <a:pt x="2453" y="0"/>
                    </a:moveTo>
                    <a:cubicBezTo>
                      <a:pt x="1119" y="0"/>
                      <a:pt x="0" y="1096"/>
                      <a:pt x="0" y="2430"/>
                    </a:cubicBezTo>
                    <a:lnTo>
                      <a:pt x="0" y="3120"/>
                    </a:lnTo>
                    <a:cubicBezTo>
                      <a:pt x="0" y="3620"/>
                      <a:pt x="191" y="4120"/>
                      <a:pt x="453" y="4501"/>
                    </a:cubicBezTo>
                    <a:cubicBezTo>
                      <a:pt x="905" y="3858"/>
                      <a:pt x="1643" y="3477"/>
                      <a:pt x="2453" y="3477"/>
                    </a:cubicBezTo>
                    <a:cubicBezTo>
                      <a:pt x="1667" y="3477"/>
                      <a:pt x="1048" y="2834"/>
                      <a:pt x="1048" y="2072"/>
                    </a:cubicBezTo>
                    <a:cubicBezTo>
                      <a:pt x="1048" y="1286"/>
                      <a:pt x="1667" y="667"/>
                      <a:pt x="2453" y="667"/>
                    </a:cubicBezTo>
                    <a:cubicBezTo>
                      <a:pt x="3215" y="667"/>
                      <a:pt x="3858" y="1310"/>
                      <a:pt x="3858" y="2072"/>
                    </a:cubicBezTo>
                    <a:cubicBezTo>
                      <a:pt x="3858" y="2858"/>
                      <a:pt x="3215" y="3477"/>
                      <a:pt x="2453" y="3477"/>
                    </a:cubicBezTo>
                    <a:cubicBezTo>
                      <a:pt x="3263" y="3477"/>
                      <a:pt x="4001" y="3858"/>
                      <a:pt x="4454" y="4501"/>
                    </a:cubicBezTo>
                    <a:cubicBezTo>
                      <a:pt x="4715" y="4120"/>
                      <a:pt x="4882" y="3644"/>
                      <a:pt x="4882" y="3120"/>
                    </a:cubicBezTo>
                    <a:lnTo>
                      <a:pt x="4882" y="2430"/>
                    </a:lnTo>
                    <a:cubicBezTo>
                      <a:pt x="4882" y="1096"/>
                      <a:pt x="3787" y="0"/>
                      <a:pt x="2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8200976" y="2779928"/>
                <a:ext cx="46214" cy="45579"/>
              </a:xfrm>
              <a:custGeom>
                <a:rect b="b" l="l" r="r" t="t"/>
                <a:pathLst>
                  <a:path extrusionOk="0" h="1363" w="1382">
                    <a:moveTo>
                      <a:pt x="764" y="1"/>
                    </a:moveTo>
                    <a:cubicBezTo>
                      <a:pt x="740" y="1"/>
                      <a:pt x="716" y="2"/>
                      <a:pt x="691" y="5"/>
                    </a:cubicBezTo>
                    <a:cubicBezTo>
                      <a:pt x="310" y="5"/>
                      <a:pt x="0" y="291"/>
                      <a:pt x="0" y="672"/>
                    </a:cubicBezTo>
                    <a:cubicBezTo>
                      <a:pt x="0" y="1077"/>
                      <a:pt x="310" y="1363"/>
                      <a:pt x="691" y="1363"/>
                    </a:cubicBezTo>
                    <a:cubicBezTo>
                      <a:pt x="1072" y="1363"/>
                      <a:pt x="1382" y="1077"/>
                      <a:pt x="1382" y="672"/>
                    </a:cubicBezTo>
                    <a:cubicBezTo>
                      <a:pt x="1382" y="316"/>
                      <a:pt x="1111" y="1"/>
                      <a:pt x="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7"/>
              <p:cNvSpPr/>
              <p:nvPr/>
            </p:nvSpPr>
            <p:spPr>
              <a:xfrm>
                <a:off x="8072767" y="2661416"/>
                <a:ext cx="302632" cy="326542"/>
              </a:xfrm>
              <a:custGeom>
                <a:rect b="b" l="l" r="r" t="t"/>
                <a:pathLst>
                  <a:path extrusionOk="0" h="9765" w="9050">
                    <a:moveTo>
                      <a:pt x="4525" y="1430"/>
                    </a:moveTo>
                    <a:cubicBezTo>
                      <a:pt x="6240" y="1430"/>
                      <a:pt x="7645" y="2835"/>
                      <a:pt x="7645" y="4550"/>
                    </a:cubicBezTo>
                    <a:lnTo>
                      <a:pt x="7645" y="5264"/>
                    </a:lnTo>
                    <a:cubicBezTo>
                      <a:pt x="7645" y="7002"/>
                      <a:pt x="6240" y="8384"/>
                      <a:pt x="4525" y="8384"/>
                    </a:cubicBezTo>
                    <a:cubicBezTo>
                      <a:pt x="2787" y="8384"/>
                      <a:pt x="1405" y="7002"/>
                      <a:pt x="1405" y="5264"/>
                    </a:cubicBezTo>
                    <a:lnTo>
                      <a:pt x="1405" y="4550"/>
                    </a:lnTo>
                    <a:cubicBezTo>
                      <a:pt x="1405" y="2835"/>
                      <a:pt x="2787" y="1430"/>
                      <a:pt x="4525" y="1430"/>
                    </a:cubicBezTo>
                    <a:close/>
                    <a:moveTo>
                      <a:pt x="4525" y="1"/>
                    </a:moveTo>
                    <a:cubicBezTo>
                      <a:pt x="2025" y="1"/>
                      <a:pt x="0" y="2025"/>
                      <a:pt x="0" y="4526"/>
                    </a:cubicBezTo>
                    <a:lnTo>
                      <a:pt x="0" y="5240"/>
                    </a:lnTo>
                    <a:cubicBezTo>
                      <a:pt x="0" y="7764"/>
                      <a:pt x="2072" y="9765"/>
                      <a:pt x="4525" y="9765"/>
                    </a:cubicBezTo>
                    <a:cubicBezTo>
                      <a:pt x="6978" y="9765"/>
                      <a:pt x="9050" y="7764"/>
                      <a:pt x="9050" y="5240"/>
                    </a:cubicBezTo>
                    <a:lnTo>
                      <a:pt x="9050" y="4526"/>
                    </a:lnTo>
                    <a:cubicBezTo>
                      <a:pt x="9050" y="2049"/>
                      <a:pt x="7026" y="1"/>
                      <a:pt x="4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7"/>
              <p:cNvSpPr/>
              <p:nvPr/>
            </p:nvSpPr>
            <p:spPr>
              <a:xfrm>
                <a:off x="8062400" y="2952913"/>
                <a:ext cx="130650" cy="106740"/>
              </a:xfrm>
              <a:custGeom>
                <a:rect b="b" l="l" r="r" t="t"/>
                <a:pathLst>
                  <a:path extrusionOk="0" h="3192" w="3907">
                    <a:moveTo>
                      <a:pt x="882" y="0"/>
                    </a:moveTo>
                    <a:lnTo>
                      <a:pt x="1" y="1453"/>
                    </a:lnTo>
                    <a:lnTo>
                      <a:pt x="1977" y="1548"/>
                    </a:lnTo>
                    <a:lnTo>
                      <a:pt x="3049" y="3191"/>
                    </a:lnTo>
                    <a:lnTo>
                      <a:pt x="3906" y="1691"/>
                    </a:lnTo>
                    <a:cubicBezTo>
                      <a:pt x="2739" y="1500"/>
                      <a:pt x="1668" y="905"/>
                      <a:pt x="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8253543" y="2952110"/>
                <a:ext cx="130617" cy="106740"/>
              </a:xfrm>
              <a:custGeom>
                <a:rect b="b" l="l" r="r" t="t"/>
                <a:pathLst>
                  <a:path extrusionOk="0" h="3192" w="3906">
                    <a:moveTo>
                      <a:pt x="3048" y="0"/>
                    </a:moveTo>
                    <a:cubicBezTo>
                      <a:pt x="2215" y="953"/>
                      <a:pt x="1143" y="1524"/>
                      <a:pt x="0" y="1691"/>
                    </a:cubicBezTo>
                    <a:lnTo>
                      <a:pt x="905" y="3191"/>
                    </a:lnTo>
                    <a:lnTo>
                      <a:pt x="1977" y="1548"/>
                    </a:lnTo>
                    <a:lnTo>
                      <a:pt x="3906" y="1429"/>
                    </a:lnTo>
                    <a:lnTo>
                      <a:pt x="30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9" name="Google Shape;1509;p47"/>
          <p:cNvGrpSpPr/>
          <p:nvPr/>
        </p:nvGrpSpPr>
        <p:grpSpPr>
          <a:xfrm>
            <a:off x="985806" y="1965700"/>
            <a:ext cx="544200" cy="544200"/>
            <a:chOff x="1023906" y="1965700"/>
            <a:chExt cx="544200" cy="544200"/>
          </a:xfrm>
        </p:grpSpPr>
        <p:sp>
          <p:nvSpPr>
            <p:cNvPr id="1510" name="Google Shape;1510;p47"/>
            <p:cNvSpPr/>
            <p:nvPr/>
          </p:nvSpPr>
          <p:spPr>
            <a:xfrm>
              <a:off x="1023906"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47"/>
            <p:cNvGrpSpPr/>
            <p:nvPr/>
          </p:nvGrpSpPr>
          <p:grpSpPr>
            <a:xfrm>
              <a:off x="1096894" y="2040268"/>
              <a:ext cx="398204" cy="398204"/>
              <a:chOff x="720013" y="2040268"/>
              <a:chExt cx="398204" cy="398204"/>
            </a:xfrm>
          </p:grpSpPr>
          <p:sp>
            <p:nvSpPr>
              <p:cNvPr id="1512" name="Google Shape;1512;p47"/>
              <p:cNvSpPr/>
              <p:nvPr/>
            </p:nvSpPr>
            <p:spPr>
              <a:xfrm>
                <a:off x="885641" y="2040268"/>
                <a:ext cx="69321" cy="69321"/>
              </a:xfrm>
              <a:custGeom>
                <a:rect b="b" l="l" r="r" t="t"/>
                <a:pathLst>
                  <a:path extrusionOk="0" h="2073" w="2073">
                    <a:moveTo>
                      <a:pt x="1048" y="1"/>
                    </a:moveTo>
                    <a:cubicBezTo>
                      <a:pt x="477" y="1"/>
                      <a:pt x="1" y="477"/>
                      <a:pt x="1" y="1049"/>
                    </a:cubicBezTo>
                    <a:cubicBezTo>
                      <a:pt x="1" y="1596"/>
                      <a:pt x="477" y="2073"/>
                      <a:pt x="1048" y="2073"/>
                    </a:cubicBezTo>
                    <a:cubicBezTo>
                      <a:pt x="1596" y="2073"/>
                      <a:pt x="2072" y="1596"/>
                      <a:pt x="2072" y="1049"/>
                    </a:cubicBezTo>
                    <a:cubicBezTo>
                      <a:pt x="2072" y="477"/>
                      <a:pt x="1596"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861765" y="2109556"/>
                <a:ext cx="116304" cy="117909"/>
              </a:xfrm>
              <a:custGeom>
                <a:rect b="b" l="l" r="r" t="t"/>
                <a:pathLst>
                  <a:path extrusionOk="0" h="3526" w="3478">
                    <a:moveTo>
                      <a:pt x="1715" y="1"/>
                    </a:moveTo>
                    <a:cubicBezTo>
                      <a:pt x="738" y="1"/>
                      <a:pt x="0" y="786"/>
                      <a:pt x="0" y="1763"/>
                    </a:cubicBezTo>
                    <a:lnTo>
                      <a:pt x="0" y="3525"/>
                    </a:lnTo>
                    <a:lnTo>
                      <a:pt x="3477" y="3525"/>
                    </a:lnTo>
                    <a:lnTo>
                      <a:pt x="3477" y="1763"/>
                    </a:lnTo>
                    <a:cubicBezTo>
                      <a:pt x="3477" y="810"/>
                      <a:pt x="2715"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861765" y="2249703"/>
                <a:ext cx="116304" cy="188769"/>
              </a:xfrm>
              <a:custGeom>
                <a:rect b="b" l="l" r="r" t="t"/>
                <a:pathLst>
                  <a:path extrusionOk="0" h="5645" w="3478">
                    <a:moveTo>
                      <a:pt x="0" y="1"/>
                    </a:moveTo>
                    <a:lnTo>
                      <a:pt x="0" y="5645"/>
                    </a:lnTo>
                    <a:lnTo>
                      <a:pt x="3477" y="5645"/>
                    </a:lnTo>
                    <a:lnTo>
                      <a:pt x="34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745494" y="2109556"/>
                <a:ext cx="69321" cy="70124"/>
              </a:xfrm>
              <a:custGeom>
                <a:rect b="b" l="l" r="r" t="t"/>
                <a:pathLst>
                  <a:path extrusionOk="0" h="2097" w="2073">
                    <a:moveTo>
                      <a:pt x="1024" y="1"/>
                    </a:moveTo>
                    <a:cubicBezTo>
                      <a:pt x="477" y="1"/>
                      <a:pt x="0" y="477"/>
                      <a:pt x="0" y="1048"/>
                    </a:cubicBezTo>
                    <a:cubicBezTo>
                      <a:pt x="0" y="1620"/>
                      <a:pt x="477" y="2096"/>
                      <a:pt x="1024" y="2096"/>
                    </a:cubicBezTo>
                    <a:cubicBezTo>
                      <a:pt x="1596" y="2096"/>
                      <a:pt x="2072" y="1620"/>
                      <a:pt x="2072" y="1048"/>
                    </a:cubicBezTo>
                    <a:cubicBezTo>
                      <a:pt x="2072" y="477"/>
                      <a:pt x="1596" y="1"/>
                      <a:pt x="10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720013" y="2179646"/>
                <a:ext cx="117876" cy="117073"/>
              </a:xfrm>
              <a:custGeom>
                <a:rect b="b" l="l" r="r" t="t"/>
                <a:pathLst>
                  <a:path extrusionOk="0" h="3501" w="3525">
                    <a:moveTo>
                      <a:pt x="1762" y="0"/>
                    </a:moveTo>
                    <a:cubicBezTo>
                      <a:pt x="810" y="0"/>
                      <a:pt x="0" y="762"/>
                      <a:pt x="0" y="1763"/>
                    </a:cubicBezTo>
                    <a:lnTo>
                      <a:pt x="0" y="3501"/>
                    </a:lnTo>
                    <a:lnTo>
                      <a:pt x="3477" y="3501"/>
                    </a:lnTo>
                    <a:lnTo>
                      <a:pt x="3477" y="1763"/>
                    </a:lnTo>
                    <a:lnTo>
                      <a:pt x="3525" y="1763"/>
                    </a:lnTo>
                    <a:cubicBezTo>
                      <a:pt x="3525" y="810"/>
                      <a:pt x="2739" y="0"/>
                      <a:pt x="17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720782" y="2319793"/>
                <a:ext cx="117107" cy="118679"/>
              </a:xfrm>
              <a:custGeom>
                <a:rect b="b" l="l" r="r" t="t"/>
                <a:pathLst>
                  <a:path extrusionOk="0" h="3549" w="3502">
                    <a:moveTo>
                      <a:pt x="1" y="1"/>
                    </a:moveTo>
                    <a:lnTo>
                      <a:pt x="1" y="3549"/>
                    </a:lnTo>
                    <a:lnTo>
                      <a:pt x="3502" y="3549"/>
                    </a:lnTo>
                    <a:lnTo>
                      <a:pt x="35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a:off x="1025788" y="2156539"/>
                <a:ext cx="69321" cy="69321"/>
              </a:xfrm>
              <a:custGeom>
                <a:rect b="b" l="l" r="r" t="t"/>
                <a:pathLst>
                  <a:path extrusionOk="0" h="2073" w="2073">
                    <a:moveTo>
                      <a:pt x="1049" y="1"/>
                    </a:moveTo>
                    <a:cubicBezTo>
                      <a:pt x="477" y="1"/>
                      <a:pt x="1" y="477"/>
                      <a:pt x="1" y="1048"/>
                    </a:cubicBezTo>
                    <a:cubicBezTo>
                      <a:pt x="1" y="1596"/>
                      <a:pt x="477" y="2073"/>
                      <a:pt x="1049" y="2073"/>
                    </a:cubicBezTo>
                    <a:cubicBezTo>
                      <a:pt x="1620" y="2073"/>
                      <a:pt x="2073" y="1596"/>
                      <a:pt x="2073" y="1048"/>
                    </a:cubicBezTo>
                    <a:cubicBezTo>
                      <a:pt x="2073" y="477"/>
                      <a:pt x="1620" y="1"/>
                      <a:pt x="1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1001912" y="2225827"/>
                <a:ext cx="116304" cy="117909"/>
              </a:xfrm>
              <a:custGeom>
                <a:rect b="b" l="l" r="r" t="t"/>
                <a:pathLst>
                  <a:path extrusionOk="0" h="3526" w="3478">
                    <a:moveTo>
                      <a:pt x="1763" y="1"/>
                    </a:moveTo>
                    <a:cubicBezTo>
                      <a:pt x="810" y="1"/>
                      <a:pt x="1" y="786"/>
                      <a:pt x="1" y="1763"/>
                    </a:cubicBezTo>
                    <a:lnTo>
                      <a:pt x="1" y="3525"/>
                    </a:lnTo>
                    <a:lnTo>
                      <a:pt x="3477" y="3525"/>
                    </a:lnTo>
                    <a:lnTo>
                      <a:pt x="3477" y="1763"/>
                    </a:lnTo>
                    <a:cubicBezTo>
                      <a:pt x="3477" y="786"/>
                      <a:pt x="2715" y="1"/>
                      <a:pt x="1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1001912" y="2366776"/>
                <a:ext cx="116304" cy="71695"/>
              </a:xfrm>
              <a:custGeom>
                <a:rect b="b" l="l" r="r" t="t"/>
                <a:pathLst>
                  <a:path extrusionOk="0" h="2144" w="3478">
                    <a:moveTo>
                      <a:pt x="1" y="1"/>
                    </a:moveTo>
                    <a:lnTo>
                      <a:pt x="1" y="2144"/>
                    </a:lnTo>
                    <a:lnTo>
                      <a:pt x="3477" y="2144"/>
                    </a:lnTo>
                    <a:lnTo>
                      <a:pt x="34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1" name="Google Shape;1521;p47"/>
          <p:cNvGrpSpPr/>
          <p:nvPr/>
        </p:nvGrpSpPr>
        <p:grpSpPr>
          <a:xfrm>
            <a:off x="1722272" y="1965700"/>
            <a:ext cx="544200" cy="544200"/>
            <a:chOff x="1760369" y="1965700"/>
            <a:chExt cx="544200" cy="544200"/>
          </a:xfrm>
        </p:grpSpPr>
        <p:sp>
          <p:nvSpPr>
            <p:cNvPr id="1522" name="Google Shape;1522;p47"/>
            <p:cNvSpPr/>
            <p:nvPr/>
          </p:nvSpPr>
          <p:spPr>
            <a:xfrm>
              <a:off x="1760369"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47"/>
            <p:cNvGrpSpPr/>
            <p:nvPr/>
          </p:nvGrpSpPr>
          <p:grpSpPr>
            <a:xfrm>
              <a:off x="1832952" y="2041071"/>
              <a:ext cx="400611" cy="395829"/>
              <a:chOff x="1532271" y="2041071"/>
              <a:chExt cx="400611" cy="395829"/>
            </a:xfrm>
          </p:grpSpPr>
          <p:sp>
            <p:nvSpPr>
              <p:cNvPr id="1524" name="Google Shape;1524;p47"/>
              <p:cNvSpPr/>
              <p:nvPr/>
            </p:nvSpPr>
            <p:spPr>
              <a:xfrm>
                <a:off x="1627040" y="2041071"/>
                <a:ext cx="209502" cy="197530"/>
              </a:xfrm>
              <a:custGeom>
                <a:rect b="b" l="l" r="r" t="t"/>
                <a:pathLst>
                  <a:path extrusionOk="0" h="5907" w="6265">
                    <a:moveTo>
                      <a:pt x="3121" y="1"/>
                    </a:moveTo>
                    <a:cubicBezTo>
                      <a:pt x="1406" y="1"/>
                      <a:pt x="1" y="1406"/>
                      <a:pt x="1" y="3120"/>
                    </a:cubicBezTo>
                    <a:lnTo>
                      <a:pt x="1" y="3811"/>
                    </a:lnTo>
                    <a:cubicBezTo>
                      <a:pt x="1" y="4621"/>
                      <a:pt x="310" y="5335"/>
                      <a:pt x="811" y="5907"/>
                    </a:cubicBezTo>
                    <a:cubicBezTo>
                      <a:pt x="906" y="5573"/>
                      <a:pt x="1073" y="5264"/>
                      <a:pt x="1311" y="5002"/>
                    </a:cubicBezTo>
                    <a:cubicBezTo>
                      <a:pt x="1787" y="4478"/>
                      <a:pt x="2454" y="4168"/>
                      <a:pt x="3144" y="4168"/>
                    </a:cubicBezTo>
                    <a:cubicBezTo>
                      <a:pt x="2382" y="4168"/>
                      <a:pt x="1763" y="3549"/>
                      <a:pt x="1763" y="2763"/>
                    </a:cubicBezTo>
                    <a:cubicBezTo>
                      <a:pt x="1763" y="2001"/>
                      <a:pt x="2382" y="1382"/>
                      <a:pt x="3144" y="1382"/>
                    </a:cubicBezTo>
                    <a:cubicBezTo>
                      <a:pt x="3930" y="1382"/>
                      <a:pt x="4549" y="2001"/>
                      <a:pt x="4549" y="2763"/>
                    </a:cubicBezTo>
                    <a:cubicBezTo>
                      <a:pt x="4549" y="3549"/>
                      <a:pt x="3930" y="4168"/>
                      <a:pt x="3144" y="4168"/>
                    </a:cubicBezTo>
                    <a:cubicBezTo>
                      <a:pt x="3859" y="4168"/>
                      <a:pt x="4549" y="4501"/>
                      <a:pt x="5026" y="5073"/>
                    </a:cubicBezTo>
                    <a:cubicBezTo>
                      <a:pt x="5216" y="5311"/>
                      <a:pt x="5359" y="5573"/>
                      <a:pt x="5454" y="5907"/>
                    </a:cubicBezTo>
                    <a:cubicBezTo>
                      <a:pt x="5955" y="5335"/>
                      <a:pt x="6264" y="4621"/>
                      <a:pt x="6264" y="3811"/>
                    </a:cubicBezTo>
                    <a:lnTo>
                      <a:pt x="6264" y="3120"/>
                    </a:lnTo>
                    <a:cubicBezTo>
                      <a:pt x="6264" y="1406"/>
                      <a:pt x="4859" y="1"/>
                      <a:pt x="3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1709068" y="2111161"/>
                <a:ext cx="45445" cy="45412"/>
              </a:xfrm>
              <a:custGeom>
                <a:rect b="b" l="l" r="r" t="t"/>
                <a:pathLst>
                  <a:path extrusionOk="0" h="1358" w="1359">
                    <a:moveTo>
                      <a:pt x="668" y="0"/>
                    </a:moveTo>
                    <a:cubicBezTo>
                      <a:pt x="287" y="0"/>
                      <a:pt x="1" y="286"/>
                      <a:pt x="1" y="667"/>
                    </a:cubicBezTo>
                    <a:cubicBezTo>
                      <a:pt x="1" y="1072"/>
                      <a:pt x="287" y="1358"/>
                      <a:pt x="668" y="1358"/>
                    </a:cubicBezTo>
                    <a:cubicBezTo>
                      <a:pt x="1072" y="1358"/>
                      <a:pt x="1358" y="1072"/>
                      <a:pt x="1358" y="667"/>
                    </a:cubicBezTo>
                    <a:cubicBezTo>
                      <a:pt x="1358" y="286"/>
                      <a:pt x="1072"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1674023" y="2203924"/>
                <a:ext cx="115535" cy="70525"/>
              </a:xfrm>
              <a:custGeom>
                <a:rect b="b" l="l" r="r" t="t"/>
                <a:pathLst>
                  <a:path extrusionOk="0" h="2109" w="3455">
                    <a:moveTo>
                      <a:pt x="1717" y="0"/>
                    </a:moveTo>
                    <a:cubicBezTo>
                      <a:pt x="1225" y="0"/>
                      <a:pt x="734" y="197"/>
                      <a:pt x="406" y="584"/>
                    </a:cubicBezTo>
                    <a:cubicBezTo>
                      <a:pt x="168" y="846"/>
                      <a:pt x="25" y="1203"/>
                      <a:pt x="1" y="1560"/>
                    </a:cubicBezTo>
                    <a:cubicBezTo>
                      <a:pt x="501" y="1894"/>
                      <a:pt x="1096" y="2108"/>
                      <a:pt x="1716" y="2108"/>
                    </a:cubicBezTo>
                    <a:cubicBezTo>
                      <a:pt x="2359" y="2108"/>
                      <a:pt x="2954" y="1894"/>
                      <a:pt x="3454" y="1560"/>
                    </a:cubicBezTo>
                    <a:cubicBezTo>
                      <a:pt x="3430" y="1227"/>
                      <a:pt x="3311" y="917"/>
                      <a:pt x="3073" y="632"/>
                    </a:cubicBezTo>
                    <a:cubicBezTo>
                      <a:pt x="2735" y="209"/>
                      <a:pt x="2225" y="0"/>
                      <a:pt x="17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1532271" y="2234588"/>
                <a:ext cx="400611" cy="202312"/>
              </a:xfrm>
              <a:custGeom>
                <a:rect b="b" l="l" r="r" t="t"/>
                <a:pathLst>
                  <a:path extrusionOk="0" h="6050" w="11980">
                    <a:moveTo>
                      <a:pt x="2478" y="0"/>
                    </a:moveTo>
                    <a:lnTo>
                      <a:pt x="1692" y="1525"/>
                    </a:lnTo>
                    <a:lnTo>
                      <a:pt x="1" y="1787"/>
                    </a:lnTo>
                    <a:lnTo>
                      <a:pt x="1215" y="3001"/>
                    </a:lnTo>
                    <a:lnTo>
                      <a:pt x="930" y="4692"/>
                    </a:lnTo>
                    <a:lnTo>
                      <a:pt x="2478" y="3882"/>
                    </a:lnTo>
                    <a:lnTo>
                      <a:pt x="4026" y="4692"/>
                    </a:lnTo>
                    <a:lnTo>
                      <a:pt x="3811" y="3477"/>
                    </a:lnTo>
                    <a:lnTo>
                      <a:pt x="3811" y="3477"/>
                    </a:lnTo>
                    <a:lnTo>
                      <a:pt x="4740" y="4359"/>
                    </a:lnTo>
                    <a:lnTo>
                      <a:pt x="4430" y="6049"/>
                    </a:lnTo>
                    <a:lnTo>
                      <a:pt x="4430" y="6049"/>
                    </a:lnTo>
                    <a:lnTo>
                      <a:pt x="5978" y="5263"/>
                    </a:lnTo>
                    <a:lnTo>
                      <a:pt x="7526" y="6049"/>
                    </a:lnTo>
                    <a:lnTo>
                      <a:pt x="7526" y="6049"/>
                    </a:lnTo>
                    <a:lnTo>
                      <a:pt x="7241" y="4359"/>
                    </a:lnTo>
                    <a:lnTo>
                      <a:pt x="8169" y="3477"/>
                    </a:lnTo>
                    <a:lnTo>
                      <a:pt x="7955" y="4692"/>
                    </a:lnTo>
                    <a:lnTo>
                      <a:pt x="9503" y="3882"/>
                    </a:lnTo>
                    <a:lnTo>
                      <a:pt x="11051" y="4692"/>
                    </a:lnTo>
                    <a:lnTo>
                      <a:pt x="10741" y="3001"/>
                    </a:lnTo>
                    <a:lnTo>
                      <a:pt x="11980" y="1787"/>
                    </a:lnTo>
                    <a:lnTo>
                      <a:pt x="10265" y="1525"/>
                    </a:lnTo>
                    <a:lnTo>
                      <a:pt x="9503" y="0"/>
                    </a:lnTo>
                    <a:lnTo>
                      <a:pt x="8717" y="1525"/>
                    </a:lnTo>
                    <a:lnTo>
                      <a:pt x="7002" y="1787"/>
                    </a:lnTo>
                    <a:lnTo>
                      <a:pt x="8241" y="3001"/>
                    </a:lnTo>
                    <a:lnTo>
                      <a:pt x="8217" y="3144"/>
                    </a:lnTo>
                    <a:lnTo>
                      <a:pt x="6764" y="2930"/>
                    </a:lnTo>
                    <a:lnTo>
                      <a:pt x="5978" y="1382"/>
                    </a:lnTo>
                    <a:lnTo>
                      <a:pt x="5216" y="2930"/>
                    </a:lnTo>
                    <a:lnTo>
                      <a:pt x="3764" y="3144"/>
                    </a:lnTo>
                    <a:lnTo>
                      <a:pt x="3716" y="3001"/>
                    </a:lnTo>
                    <a:lnTo>
                      <a:pt x="4978" y="1787"/>
                    </a:lnTo>
                    <a:lnTo>
                      <a:pt x="3240" y="1525"/>
                    </a:lnTo>
                    <a:lnTo>
                      <a:pt x="24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8" name="Google Shape;1528;p47"/>
          <p:cNvGrpSpPr/>
          <p:nvPr/>
        </p:nvGrpSpPr>
        <p:grpSpPr>
          <a:xfrm>
            <a:off x="2458737" y="1965700"/>
            <a:ext cx="544200" cy="544200"/>
            <a:chOff x="2420656" y="1965700"/>
            <a:chExt cx="544200" cy="544200"/>
          </a:xfrm>
        </p:grpSpPr>
        <p:sp>
          <p:nvSpPr>
            <p:cNvPr id="1529" name="Google Shape;1529;p47"/>
            <p:cNvSpPr/>
            <p:nvPr/>
          </p:nvSpPr>
          <p:spPr>
            <a:xfrm>
              <a:off x="2420656"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47"/>
            <p:cNvGrpSpPr/>
            <p:nvPr/>
          </p:nvGrpSpPr>
          <p:grpSpPr>
            <a:xfrm>
              <a:off x="2492065" y="2040268"/>
              <a:ext cx="397434" cy="397434"/>
              <a:chOff x="2343759" y="2040268"/>
              <a:chExt cx="397434" cy="397434"/>
            </a:xfrm>
          </p:grpSpPr>
          <p:sp>
            <p:nvSpPr>
              <p:cNvPr id="1531" name="Google Shape;1531;p47"/>
              <p:cNvSpPr/>
              <p:nvPr/>
            </p:nvSpPr>
            <p:spPr>
              <a:xfrm>
                <a:off x="2415454" y="2133466"/>
                <a:ext cx="258056" cy="93197"/>
              </a:xfrm>
              <a:custGeom>
                <a:rect b="b" l="l" r="r" t="t"/>
                <a:pathLst>
                  <a:path extrusionOk="0" h="2787" w="7717">
                    <a:moveTo>
                      <a:pt x="0" y="0"/>
                    </a:moveTo>
                    <a:lnTo>
                      <a:pt x="0" y="2096"/>
                    </a:lnTo>
                    <a:lnTo>
                      <a:pt x="1405" y="2096"/>
                    </a:lnTo>
                    <a:lnTo>
                      <a:pt x="1405" y="2786"/>
                    </a:lnTo>
                    <a:lnTo>
                      <a:pt x="1667" y="2786"/>
                    </a:lnTo>
                    <a:cubicBezTo>
                      <a:pt x="2167" y="2334"/>
                      <a:pt x="2834" y="2096"/>
                      <a:pt x="3501" y="2096"/>
                    </a:cubicBezTo>
                    <a:lnTo>
                      <a:pt x="4192" y="2096"/>
                    </a:lnTo>
                    <a:cubicBezTo>
                      <a:pt x="4882" y="2096"/>
                      <a:pt x="5525" y="2334"/>
                      <a:pt x="6049" y="2786"/>
                    </a:cubicBezTo>
                    <a:lnTo>
                      <a:pt x="6311" y="2786"/>
                    </a:lnTo>
                    <a:lnTo>
                      <a:pt x="6311" y="2096"/>
                    </a:lnTo>
                    <a:lnTo>
                      <a:pt x="7716" y="2096"/>
                    </a:lnTo>
                    <a:lnTo>
                      <a:pt x="7716" y="0"/>
                    </a:lnTo>
                    <a:lnTo>
                      <a:pt x="5620" y="0"/>
                    </a:lnTo>
                    <a:lnTo>
                      <a:pt x="5620" y="1405"/>
                    </a:lnTo>
                    <a:lnTo>
                      <a:pt x="4858" y="1405"/>
                    </a:lnTo>
                    <a:lnTo>
                      <a:pt x="4858" y="0"/>
                    </a:lnTo>
                    <a:lnTo>
                      <a:pt x="2763" y="0"/>
                    </a:lnTo>
                    <a:lnTo>
                      <a:pt x="2763" y="1405"/>
                    </a:lnTo>
                    <a:lnTo>
                      <a:pt x="2096" y="1405"/>
                    </a:lnTo>
                    <a:lnTo>
                      <a:pt x="2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2483940" y="2040268"/>
                <a:ext cx="117876" cy="94802"/>
              </a:xfrm>
              <a:custGeom>
                <a:rect b="b" l="l" r="r" t="t"/>
                <a:pathLst>
                  <a:path extrusionOk="0" h="2835" w="3525">
                    <a:moveTo>
                      <a:pt x="1763" y="1"/>
                    </a:moveTo>
                    <a:cubicBezTo>
                      <a:pt x="810" y="1"/>
                      <a:pt x="0" y="763"/>
                      <a:pt x="0" y="1763"/>
                    </a:cubicBezTo>
                    <a:lnTo>
                      <a:pt x="0" y="2835"/>
                    </a:lnTo>
                    <a:lnTo>
                      <a:pt x="691" y="2835"/>
                    </a:lnTo>
                    <a:lnTo>
                      <a:pt x="691" y="1763"/>
                    </a:lnTo>
                    <a:cubicBezTo>
                      <a:pt x="691" y="1191"/>
                      <a:pt x="1167" y="715"/>
                      <a:pt x="1739" y="715"/>
                    </a:cubicBezTo>
                    <a:cubicBezTo>
                      <a:pt x="2310" y="715"/>
                      <a:pt x="2787" y="1191"/>
                      <a:pt x="2787" y="1763"/>
                    </a:cubicBezTo>
                    <a:lnTo>
                      <a:pt x="2787" y="2835"/>
                    </a:lnTo>
                    <a:lnTo>
                      <a:pt x="3453" y="2835"/>
                    </a:lnTo>
                    <a:lnTo>
                      <a:pt x="3453" y="1763"/>
                    </a:lnTo>
                    <a:cubicBezTo>
                      <a:pt x="3525" y="763"/>
                      <a:pt x="2715" y="1"/>
                      <a:pt x="1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2343759" y="2227432"/>
                <a:ext cx="94033" cy="139378"/>
              </a:xfrm>
              <a:custGeom>
                <a:rect b="b" l="l" r="r" t="t"/>
                <a:pathLst>
                  <a:path extrusionOk="0" h="4168" w="2812">
                    <a:moveTo>
                      <a:pt x="1" y="0"/>
                    </a:moveTo>
                    <a:lnTo>
                      <a:pt x="1" y="4168"/>
                    </a:lnTo>
                    <a:lnTo>
                      <a:pt x="2811" y="4168"/>
                    </a:lnTo>
                    <a:lnTo>
                      <a:pt x="28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2647194" y="2227432"/>
                <a:ext cx="94000" cy="139378"/>
              </a:xfrm>
              <a:custGeom>
                <a:rect b="b" l="l" r="r" t="t"/>
                <a:pathLst>
                  <a:path extrusionOk="0" h="4168" w="2811">
                    <a:moveTo>
                      <a:pt x="0" y="0"/>
                    </a:moveTo>
                    <a:lnTo>
                      <a:pt x="0" y="4168"/>
                    </a:lnTo>
                    <a:lnTo>
                      <a:pt x="2810" y="4168"/>
                    </a:lnTo>
                    <a:lnTo>
                      <a:pt x="2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2531725" y="2227432"/>
                <a:ext cx="93197" cy="135399"/>
              </a:xfrm>
              <a:custGeom>
                <a:rect b="b" l="l" r="r" t="t"/>
                <a:pathLst>
                  <a:path extrusionOk="0" h="4049" w="2787">
                    <a:moveTo>
                      <a:pt x="0" y="0"/>
                    </a:moveTo>
                    <a:lnTo>
                      <a:pt x="0" y="1048"/>
                    </a:lnTo>
                    <a:cubicBezTo>
                      <a:pt x="0" y="1215"/>
                      <a:pt x="167" y="1405"/>
                      <a:pt x="357" y="1405"/>
                    </a:cubicBezTo>
                    <a:cubicBezTo>
                      <a:pt x="929" y="1405"/>
                      <a:pt x="1405" y="1881"/>
                      <a:pt x="1405" y="2429"/>
                    </a:cubicBezTo>
                    <a:lnTo>
                      <a:pt x="1405" y="4049"/>
                    </a:lnTo>
                    <a:cubicBezTo>
                      <a:pt x="1715" y="3930"/>
                      <a:pt x="2001" y="3739"/>
                      <a:pt x="2239" y="3477"/>
                    </a:cubicBezTo>
                    <a:lnTo>
                      <a:pt x="2786" y="3477"/>
                    </a:lnTo>
                    <a:lnTo>
                      <a:pt x="2786" y="691"/>
                    </a:lnTo>
                    <a:lnTo>
                      <a:pt x="2239" y="691"/>
                    </a:lnTo>
                    <a:cubicBezTo>
                      <a:pt x="1858" y="238"/>
                      <a:pt x="1286" y="0"/>
                      <a:pt x="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2460832" y="2230609"/>
                <a:ext cx="93197" cy="136201"/>
              </a:xfrm>
              <a:custGeom>
                <a:rect b="b" l="l" r="r" t="t"/>
                <a:pathLst>
                  <a:path extrusionOk="0" h="4073" w="2787">
                    <a:moveTo>
                      <a:pt x="1382" y="0"/>
                    </a:moveTo>
                    <a:cubicBezTo>
                      <a:pt x="1096" y="143"/>
                      <a:pt x="787" y="358"/>
                      <a:pt x="548" y="596"/>
                    </a:cubicBezTo>
                    <a:lnTo>
                      <a:pt x="1" y="596"/>
                    </a:lnTo>
                    <a:lnTo>
                      <a:pt x="1" y="3382"/>
                    </a:lnTo>
                    <a:lnTo>
                      <a:pt x="548" y="3382"/>
                    </a:lnTo>
                    <a:cubicBezTo>
                      <a:pt x="929" y="3835"/>
                      <a:pt x="1501" y="4073"/>
                      <a:pt x="2096" y="4073"/>
                    </a:cubicBezTo>
                    <a:lnTo>
                      <a:pt x="2787" y="4073"/>
                    </a:lnTo>
                    <a:lnTo>
                      <a:pt x="2787" y="2310"/>
                    </a:lnTo>
                    <a:cubicBezTo>
                      <a:pt x="2787" y="2144"/>
                      <a:pt x="2644" y="1953"/>
                      <a:pt x="2430" y="1953"/>
                    </a:cubicBezTo>
                    <a:cubicBezTo>
                      <a:pt x="1858" y="1953"/>
                      <a:pt x="1382" y="1477"/>
                      <a:pt x="1382" y="905"/>
                    </a:cubicBez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2414652" y="2366776"/>
                <a:ext cx="255649" cy="70926"/>
              </a:xfrm>
              <a:custGeom>
                <a:rect b="b" l="l" r="r" t="t"/>
                <a:pathLst>
                  <a:path extrusionOk="0" h="2121" w="7645">
                    <a:moveTo>
                      <a:pt x="1405" y="1"/>
                    </a:moveTo>
                    <a:lnTo>
                      <a:pt x="1405" y="691"/>
                    </a:lnTo>
                    <a:lnTo>
                      <a:pt x="0" y="691"/>
                    </a:lnTo>
                    <a:lnTo>
                      <a:pt x="0" y="2120"/>
                    </a:lnTo>
                    <a:lnTo>
                      <a:pt x="7645" y="2120"/>
                    </a:lnTo>
                    <a:lnTo>
                      <a:pt x="7645" y="691"/>
                    </a:lnTo>
                    <a:lnTo>
                      <a:pt x="6240" y="691"/>
                    </a:lnTo>
                    <a:lnTo>
                      <a:pt x="6240" y="1"/>
                    </a:lnTo>
                    <a:lnTo>
                      <a:pt x="6049" y="1"/>
                    </a:lnTo>
                    <a:cubicBezTo>
                      <a:pt x="5525" y="453"/>
                      <a:pt x="4882" y="691"/>
                      <a:pt x="4192" y="691"/>
                    </a:cubicBezTo>
                    <a:lnTo>
                      <a:pt x="3501" y="691"/>
                    </a:lnTo>
                    <a:cubicBezTo>
                      <a:pt x="2834" y="691"/>
                      <a:pt x="2168" y="453"/>
                      <a:pt x="1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8" name="Google Shape;1538;p47"/>
          <p:cNvGrpSpPr/>
          <p:nvPr/>
        </p:nvGrpSpPr>
        <p:grpSpPr>
          <a:xfrm>
            <a:off x="3195202" y="1965700"/>
            <a:ext cx="544200" cy="544200"/>
            <a:chOff x="3157119" y="1965700"/>
            <a:chExt cx="544200" cy="544200"/>
          </a:xfrm>
        </p:grpSpPr>
        <p:sp>
          <p:nvSpPr>
            <p:cNvPr id="1539" name="Google Shape;1539;p47"/>
            <p:cNvSpPr/>
            <p:nvPr/>
          </p:nvSpPr>
          <p:spPr>
            <a:xfrm>
              <a:off x="3157119"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3223374" y="2064178"/>
              <a:ext cx="399006" cy="348044"/>
            </a:xfrm>
            <a:custGeom>
              <a:rect b="b" l="l" r="r" t="t"/>
              <a:pathLst>
                <a:path extrusionOk="0" h="10408" w="11932">
                  <a:moveTo>
                    <a:pt x="9931" y="5739"/>
                  </a:moveTo>
                  <a:lnTo>
                    <a:pt x="10455" y="6240"/>
                  </a:lnTo>
                  <a:lnTo>
                    <a:pt x="9931" y="6763"/>
                  </a:lnTo>
                  <a:lnTo>
                    <a:pt x="9431" y="6240"/>
                  </a:lnTo>
                  <a:lnTo>
                    <a:pt x="9931" y="5739"/>
                  </a:lnTo>
                  <a:close/>
                  <a:moveTo>
                    <a:pt x="5740" y="0"/>
                  </a:moveTo>
                  <a:lnTo>
                    <a:pt x="5740" y="762"/>
                  </a:lnTo>
                  <a:cubicBezTo>
                    <a:pt x="5454" y="881"/>
                    <a:pt x="5216" y="1096"/>
                    <a:pt x="5121" y="1405"/>
                  </a:cubicBezTo>
                  <a:lnTo>
                    <a:pt x="810" y="1405"/>
                  </a:lnTo>
                  <a:lnTo>
                    <a:pt x="810" y="2072"/>
                  </a:lnTo>
                  <a:lnTo>
                    <a:pt x="2192" y="2072"/>
                  </a:lnTo>
                  <a:lnTo>
                    <a:pt x="2192" y="4334"/>
                  </a:lnTo>
                  <a:cubicBezTo>
                    <a:pt x="1986" y="4236"/>
                    <a:pt x="1763" y="4188"/>
                    <a:pt x="1541" y="4188"/>
                  </a:cubicBezTo>
                  <a:cubicBezTo>
                    <a:pt x="1173" y="4188"/>
                    <a:pt x="807" y="4320"/>
                    <a:pt x="525" y="4573"/>
                  </a:cubicBezTo>
                  <a:cubicBezTo>
                    <a:pt x="1" y="5120"/>
                    <a:pt x="1" y="6001"/>
                    <a:pt x="525" y="6549"/>
                  </a:cubicBezTo>
                  <a:lnTo>
                    <a:pt x="2501" y="8502"/>
                  </a:lnTo>
                  <a:lnTo>
                    <a:pt x="4454" y="6549"/>
                  </a:lnTo>
                  <a:cubicBezTo>
                    <a:pt x="5002" y="6001"/>
                    <a:pt x="5002" y="5120"/>
                    <a:pt x="4454" y="4573"/>
                  </a:cubicBezTo>
                  <a:cubicBezTo>
                    <a:pt x="4192" y="4310"/>
                    <a:pt x="3840" y="4181"/>
                    <a:pt x="3486" y="4181"/>
                  </a:cubicBezTo>
                  <a:cubicBezTo>
                    <a:pt x="3262" y="4181"/>
                    <a:pt x="3038" y="4233"/>
                    <a:pt x="2835" y="4334"/>
                  </a:cubicBezTo>
                  <a:lnTo>
                    <a:pt x="2835" y="2072"/>
                  </a:lnTo>
                  <a:lnTo>
                    <a:pt x="5049" y="2072"/>
                  </a:lnTo>
                  <a:cubicBezTo>
                    <a:pt x="5169" y="2382"/>
                    <a:pt x="5383" y="2620"/>
                    <a:pt x="5692" y="2715"/>
                  </a:cubicBezTo>
                  <a:lnTo>
                    <a:pt x="5692" y="9740"/>
                  </a:lnTo>
                  <a:lnTo>
                    <a:pt x="2882" y="9740"/>
                  </a:lnTo>
                  <a:lnTo>
                    <a:pt x="2882" y="10407"/>
                  </a:lnTo>
                  <a:lnTo>
                    <a:pt x="9169" y="10407"/>
                  </a:lnTo>
                  <a:lnTo>
                    <a:pt x="9169" y="9740"/>
                  </a:lnTo>
                  <a:lnTo>
                    <a:pt x="6359" y="9740"/>
                  </a:lnTo>
                  <a:lnTo>
                    <a:pt x="6359" y="2715"/>
                  </a:lnTo>
                  <a:cubicBezTo>
                    <a:pt x="6669" y="2596"/>
                    <a:pt x="6907" y="2382"/>
                    <a:pt x="7002" y="2072"/>
                  </a:cubicBezTo>
                  <a:lnTo>
                    <a:pt x="9527" y="2072"/>
                  </a:lnTo>
                  <a:lnTo>
                    <a:pt x="9527" y="4192"/>
                  </a:lnTo>
                  <a:cubicBezTo>
                    <a:pt x="8550" y="4382"/>
                    <a:pt x="7764" y="5216"/>
                    <a:pt x="7764" y="6240"/>
                  </a:cubicBezTo>
                  <a:cubicBezTo>
                    <a:pt x="7764" y="7406"/>
                    <a:pt x="8693" y="8335"/>
                    <a:pt x="9860" y="8335"/>
                  </a:cubicBezTo>
                  <a:cubicBezTo>
                    <a:pt x="11003" y="8335"/>
                    <a:pt x="11932" y="7406"/>
                    <a:pt x="11932" y="6240"/>
                  </a:cubicBezTo>
                  <a:cubicBezTo>
                    <a:pt x="11932" y="5216"/>
                    <a:pt x="11194" y="4382"/>
                    <a:pt x="10170" y="4192"/>
                  </a:cubicBezTo>
                  <a:lnTo>
                    <a:pt x="10170" y="2072"/>
                  </a:lnTo>
                  <a:lnTo>
                    <a:pt x="11575" y="2072"/>
                  </a:lnTo>
                  <a:lnTo>
                    <a:pt x="11575" y="1405"/>
                  </a:lnTo>
                  <a:lnTo>
                    <a:pt x="6955" y="1405"/>
                  </a:lnTo>
                  <a:cubicBezTo>
                    <a:pt x="6836" y="1096"/>
                    <a:pt x="6645" y="858"/>
                    <a:pt x="6335" y="762"/>
                  </a:cubicBezTo>
                  <a:lnTo>
                    <a:pt x="63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47"/>
          <p:cNvGrpSpPr/>
          <p:nvPr/>
        </p:nvGrpSpPr>
        <p:grpSpPr>
          <a:xfrm>
            <a:off x="3931667" y="1965700"/>
            <a:ext cx="544200" cy="544200"/>
            <a:chOff x="3893581" y="1965700"/>
            <a:chExt cx="544200" cy="544200"/>
          </a:xfrm>
        </p:grpSpPr>
        <p:sp>
          <p:nvSpPr>
            <p:cNvPr id="1542" name="Google Shape;1542;p47"/>
            <p:cNvSpPr/>
            <p:nvPr/>
          </p:nvSpPr>
          <p:spPr>
            <a:xfrm>
              <a:off x="3893581"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47"/>
            <p:cNvGrpSpPr/>
            <p:nvPr/>
          </p:nvGrpSpPr>
          <p:grpSpPr>
            <a:xfrm>
              <a:off x="4035107" y="2040268"/>
              <a:ext cx="255682" cy="397434"/>
              <a:chOff x="4039200" y="2040268"/>
              <a:chExt cx="255682" cy="397434"/>
            </a:xfrm>
          </p:grpSpPr>
          <p:sp>
            <p:nvSpPr>
              <p:cNvPr id="1544" name="Google Shape;1544;p47"/>
              <p:cNvSpPr/>
              <p:nvPr/>
            </p:nvSpPr>
            <p:spPr>
              <a:xfrm>
                <a:off x="4107719" y="2040268"/>
                <a:ext cx="116271" cy="94802"/>
              </a:xfrm>
              <a:custGeom>
                <a:rect b="b" l="l" r="r" t="t"/>
                <a:pathLst>
                  <a:path extrusionOk="0" h="2835" w="3477">
                    <a:moveTo>
                      <a:pt x="1762" y="1"/>
                    </a:moveTo>
                    <a:cubicBezTo>
                      <a:pt x="810" y="1"/>
                      <a:pt x="0" y="763"/>
                      <a:pt x="0" y="1763"/>
                    </a:cubicBezTo>
                    <a:lnTo>
                      <a:pt x="0" y="2835"/>
                    </a:lnTo>
                    <a:lnTo>
                      <a:pt x="691" y="2835"/>
                    </a:lnTo>
                    <a:lnTo>
                      <a:pt x="691" y="1763"/>
                    </a:lnTo>
                    <a:cubicBezTo>
                      <a:pt x="691" y="1191"/>
                      <a:pt x="1167" y="715"/>
                      <a:pt x="1738" y="715"/>
                    </a:cubicBezTo>
                    <a:cubicBezTo>
                      <a:pt x="2286" y="715"/>
                      <a:pt x="2762" y="1191"/>
                      <a:pt x="2762" y="1763"/>
                    </a:cubicBezTo>
                    <a:lnTo>
                      <a:pt x="2762" y="2835"/>
                    </a:lnTo>
                    <a:lnTo>
                      <a:pt x="3453" y="2835"/>
                    </a:lnTo>
                    <a:lnTo>
                      <a:pt x="3453" y="1763"/>
                    </a:lnTo>
                    <a:cubicBezTo>
                      <a:pt x="3477" y="763"/>
                      <a:pt x="2715" y="1"/>
                      <a:pt x="17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4131595" y="2296686"/>
                <a:ext cx="70124" cy="70124"/>
              </a:xfrm>
              <a:custGeom>
                <a:rect b="b" l="l" r="r" t="t"/>
                <a:pathLst>
                  <a:path extrusionOk="0" h="2097" w="2097">
                    <a:moveTo>
                      <a:pt x="1048" y="1"/>
                    </a:moveTo>
                    <a:cubicBezTo>
                      <a:pt x="477" y="1"/>
                      <a:pt x="0" y="477"/>
                      <a:pt x="0" y="1049"/>
                    </a:cubicBezTo>
                    <a:cubicBezTo>
                      <a:pt x="0" y="1620"/>
                      <a:pt x="477" y="2097"/>
                      <a:pt x="1048" y="2097"/>
                    </a:cubicBezTo>
                    <a:cubicBezTo>
                      <a:pt x="1620" y="2097"/>
                      <a:pt x="2096" y="1620"/>
                      <a:pt x="2096" y="1049"/>
                    </a:cubicBezTo>
                    <a:cubicBezTo>
                      <a:pt x="2096" y="477"/>
                      <a:pt x="162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4154702" y="2227432"/>
                <a:ext cx="22304" cy="22304"/>
              </a:xfrm>
              <a:custGeom>
                <a:rect b="b" l="l" r="r" t="t"/>
                <a:pathLst>
                  <a:path extrusionOk="0" h="667" w="667">
                    <a:moveTo>
                      <a:pt x="0" y="0"/>
                    </a:moveTo>
                    <a:lnTo>
                      <a:pt x="0" y="667"/>
                    </a:lnTo>
                    <a:lnTo>
                      <a:pt x="667" y="667"/>
                    </a:lnTo>
                    <a:lnTo>
                      <a:pt x="6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4039200" y="2133466"/>
                <a:ext cx="255682" cy="304237"/>
              </a:xfrm>
              <a:custGeom>
                <a:rect b="b" l="l" r="r" t="t"/>
                <a:pathLst>
                  <a:path extrusionOk="0" h="9098" w="7646">
                    <a:moveTo>
                      <a:pt x="4145" y="2120"/>
                    </a:moveTo>
                    <a:lnTo>
                      <a:pt x="4145" y="2810"/>
                    </a:lnTo>
                    <a:lnTo>
                      <a:pt x="4811" y="2810"/>
                    </a:lnTo>
                    <a:lnTo>
                      <a:pt x="4811" y="3501"/>
                    </a:lnTo>
                    <a:lnTo>
                      <a:pt x="4145" y="3501"/>
                    </a:lnTo>
                    <a:lnTo>
                      <a:pt x="4145" y="4239"/>
                    </a:lnTo>
                    <a:cubicBezTo>
                      <a:pt x="4931" y="4382"/>
                      <a:pt x="5526" y="5096"/>
                      <a:pt x="5526" y="5930"/>
                    </a:cubicBezTo>
                    <a:cubicBezTo>
                      <a:pt x="5526" y="6906"/>
                      <a:pt x="4764" y="7692"/>
                      <a:pt x="3811" y="7692"/>
                    </a:cubicBezTo>
                    <a:cubicBezTo>
                      <a:pt x="2859" y="7692"/>
                      <a:pt x="2049" y="6906"/>
                      <a:pt x="2049" y="5930"/>
                    </a:cubicBezTo>
                    <a:cubicBezTo>
                      <a:pt x="2049" y="5096"/>
                      <a:pt x="2644" y="4382"/>
                      <a:pt x="3454" y="4239"/>
                    </a:cubicBezTo>
                    <a:lnTo>
                      <a:pt x="3454" y="3501"/>
                    </a:lnTo>
                    <a:lnTo>
                      <a:pt x="2763" y="3501"/>
                    </a:lnTo>
                    <a:lnTo>
                      <a:pt x="2763" y="2810"/>
                    </a:lnTo>
                    <a:lnTo>
                      <a:pt x="3454" y="2810"/>
                    </a:lnTo>
                    <a:lnTo>
                      <a:pt x="3454" y="2120"/>
                    </a:lnTo>
                    <a:close/>
                    <a:moveTo>
                      <a:pt x="1" y="0"/>
                    </a:moveTo>
                    <a:lnTo>
                      <a:pt x="1" y="9097"/>
                    </a:lnTo>
                    <a:lnTo>
                      <a:pt x="7645" y="9097"/>
                    </a:lnTo>
                    <a:lnTo>
                      <a:pt x="7645" y="0"/>
                    </a:lnTo>
                    <a:lnTo>
                      <a:pt x="5574" y="0"/>
                    </a:lnTo>
                    <a:lnTo>
                      <a:pt x="5574" y="1405"/>
                    </a:lnTo>
                    <a:lnTo>
                      <a:pt x="4859" y="1405"/>
                    </a:lnTo>
                    <a:lnTo>
                      <a:pt x="4859" y="0"/>
                    </a:lnTo>
                    <a:lnTo>
                      <a:pt x="2763" y="0"/>
                    </a:lnTo>
                    <a:lnTo>
                      <a:pt x="2763" y="1405"/>
                    </a:lnTo>
                    <a:lnTo>
                      <a:pt x="2073" y="1405"/>
                    </a:lnTo>
                    <a:lnTo>
                      <a:pt x="20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8" name="Google Shape;1548;p47"/>
          <p:cNvGrpSpPr/>
          <p:nvPr/>
        </p:nvGrpSpPr>
        <p:grpSpPr>
          <a:xfrm>
            <a:off x="4668133" y="1965700"/>
            <a:ext cx="544200" cy="544200"/>
            <a:chOff x="4630044" y="1965700"/>
            <a:chExt cx="544200" cy="544200"/>
          </a:xfrm>
        </p:grpSpPr>
        <p:sp>
          <p:nvSpPr>
            <p:cNvPr id="1549" name="Google Shape;1549;p47"/>
            <p:cNvSpPr/>
            <p:nvPr/>
          </p:nvSpPr>
          <p:spPr>
            <a:xfrm>
              <a:off x="4630044"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0" name="Google Shape;1550;p47"/>
            <p:cNvGrpSpPr/>
            <p:nvPr/>
          </p:nvGrpSpPr>
          <p:grpSpPr>
            <a:xfrm>
              <a:off x="4791897" y="2040268"/>
              <a:ext cx="210271" cy="397434"/>
              <a:chOff x="4872191" y="2040268"/>
              <a:chExt cx="210271" cy="397434"/>
            </a:xfrm>
          </p:grpSpPr>
          <p:sp>
            <p:nvSpPr>
              <p:cNvPr id="1551" name="Google Shape;1551;p47"/>
              <p:cNvSpPr/>
              <p:nvPr/>
            </p:nvSpPr>
            <p:spPr>
              <a:xfrm>
                <a:off x="4943084" y="2251241"/>
                <a:ext cx="23910" cy="23207"/>
              </a:xfrm>
              <a:custGeom>
                <a:rect b="b" l="l" r="r" t="t"/>
                <a:pathLst>
                  <a:path extrusionOk="0" h="694" w="715">
                    <a:moveTo>
                      <a:pt x="317" y="0"/>
                    </a:moveTo>
                    <a:cubicBezTo>
                      <a:pt x="126" y="0"/>
                      <a:pt x="0" y="158"/>
                      <a:pt x="0" y="336"/>
                    </a:cubicBezTo>
                    <a:cubicBezTo>
                      <a:pt x="0" y="503"/>
                      <a:pt x="143" y="693"/>
                      <a:pt x="358" y="693"/>
                    </a:cubicBezTo>
                    <a:lnTo>
                      <a:pt x="715" y="693"/>
                    </a:lnTo>
                    <a:lnTo>
                      <a:pt x="715" y="3"/>
                    </a:lnTo>
                    <a:lnTo>
                      <a:pt x="358" y="3"/>
                    </a:lnTo>
                    <a:cubicBezTo>
                      <a:pt x="344" y="1"/>
                      <a:pt x="330" y="0"/>
                      <a:pt x="3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4988462" y="2296686"/>
                <a:ext cx="23943" cy="23140"/>
              </a:xfrm>
              <a:custGeom>
                <a:rect b="b" l="l" r="r" t="t"/>
                <a:pathLst>
                  <a:path extrusionOk="0" h="692" w="716">
                    <a:moveTo>
                      <a:pt x="1" y="1"/>
                    </a:moveTo>
                    <a:lnTo>
                      <a:pt x="1" y="692"/>
                    </a:lnTo>
                    <a:lnTo>
                      <a:pt x="358" y="692"/>
                    </a:lnTo>
                    <a:cubicBezTo>
                      <a:pt x="549" y="692"/>
                      <a:pt x="715" y="549"/>
                      <a:pt x="715" y="334"/>
                    </a:cubicBezTo>
                    <a:cubicBezTo>
                      <a:pt x="715" y="168"/>
                      <a:pt x="572" y="1"/>
                      <a:pt x="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4872191" y="2111161"/>
                <a:ext cx="210271" cy="326542"/>
              </a:xfrm>
              <a:custGeom>
                <a:rect b="b" l="l" r="r" t="t"/>
                <a:pathLst>
                  <a:path extrusionOk="0" h="9765" w="6288">
                    <a:moveTo>
                      <a:pt x="3478" y="2810"/>
                    </a:moveTo>
                    <a:lnTo>
                      <a:pt x="3478" y="3501"/>
                    </a:lnTo>
                    <a:lnTo>
                      <a:pt x="4526" y="3501"/>
                    </a:lnTo>
                    <a:lnTo>
                      <a:pt x="4526" y="4192"/>
                    </a:lnTo>
                    <a:lnTo>
                      <a:pt x="3478" y="4192"/>
                    </a:lnTo>
                    <a:lnTo>
                      <a:pt x="3478" y="4882"/>
                    </a:lnTo>
                    <a:lnTo>
                      <a:pt x="3835" y="4882"/>
                    </a:lnTo>
                    <a:cubicBezTo>
                      <a:pt x="4407" y="4882"/>
                      <a:pt x="4883" y="5358"/>
                      <a:pt x="4883" y="5906"/>
                    </a:cubicBezTo>
                    <a:cubicBezTo>
                      <a:pt x="4883" y="6478"/>
                      <a:pt x="4430" y="6954"/>
                      <a:pt x="3835" y="6954"/>
                    </a:cubicBezTo>
                    <a:lnTo>
                      <a:pt x="3478" y="6954"/>
                    </a:lnTo>
                    <a:lnTo>
                      <a:pt x="3478" y="7645"/>
                    </a:lnTo>
                    <a:lnTo>
                      <a:pt x="2811" y="7645"/>
                    </a:lnTo>
                    <a:lnTo>
                      <a:pt x="2811" y="6954"/>
                    </a:lnTo>
                    <a:lnTo>
                      <a:pt x="1763" y="6954"/>
                    </a:lnTo>
                    <a:lnTo>
                      <a:pt x="1763" y="6263"/>
                    </a:lnTo>
                    <a:lnTo>
                      <a:pt x="2811" y="6263"/>
                    </a:lnTo>
                    <a:lnTo>
                      <a:pt x="2811" y="5573"/>
                    </a:lnTo>
                    <a:lnTo>
                      <a:pt x="2430" y="5573"/>
                    </a:lnTo>
                    <a:cubicBezTo>
                      <a:pt x="1882" y="5573"/>
                      <a:pt x="1406" y="5097"/>
                      <a:pt x="1406" y="4549"/>
                    </a:cubicBezTo>
                    <a:cubicBezTo>
                      <a:pt x="1406" y="3977"/>
                      <a:pt x="1882" y="3501"/>
                      <a:pt x="2430" y="3501"/>
                    </a:cubicBezTo>
                    <a:lnTo>
                      <a:pt x="2811" y="3501"/>
                    </a:lnTo>
                    <a:lnTo>
                      <a:pt x="2811" y="2810"/>
                    </a:lnTo>
                    <a:close/>
                    <a:moveTo>
                      <a:pt x="2811" y="0"/>
                    </a:moveTo>
                    <a:cubicBezTo>
                      <a:pt x="1215" y="167"/>
                      <a:pt x="1" y="1501"/>
                      <a:pt x="1" y="3120"/>
                    </a:cubicBezTo>
                    <a:lnTo>
                      <a:pt x="1" y="9764"/>
                    </a:lnTo>
                    <a:lnTo>
                      <a:pt x="6288" y="9764"/>
                    </a:lnTo>
                    <a:lnTo>
                      <a:pt x="6288" y="3120"/>
                    </a:lnTo>
                    <a:cubicBezTo>
                      <a:pt x="6288" y="1501"/>
                      <a:pt x="5073" y="167"/>
                      <a:pt x="3478" y="0"/>
                    </a:cubicBezTo>
                    <a:lnTo>
                      <a:pt x="3478" y="1358"/>
                    </a:lnTo>
                    <a:lnTo>
                      <a:pt x="2811" y="1358"/>
                    </a:lnTo>
                    <a:lnTo>
                      <a:pt x="28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4966191" y="2040268"/>
                <a:ext cx="23910" cy="71729"/>
              </a:xfrm>
              <a:custGeom>
                <a:rect b="b" l="l" r="r" t="t"/>
                <a:pathLst>
                  <a:path extrusionOk="0" h="2145" w="715">
                    <a:moveTo>
                      <a:pt x="0" y="1"/>
                    </a:moveTo>
                    <a:lnTo>
                      <a:pt x="0" y="2144"/>
                    </a:lnTo>
                    <a:cubicBezTo>
                      <a:pt x="119" y="2144"/>
                      <a:pt x="214" y="2120"/>
                      <a:pt x="357" y="2120"/>
                    </a:cubicBezTo>
                    <a:cubicBezTo>
                      <a:pt x="476" y="2120"/>
                      <a:pt x="595" y="2120"/>
                      <a:pt x="714" y="2144"/>
                    </a:cubicBezTo>
                    <a:lnTo>
                      <a:pt x="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5" name="Google Shape;1555;p47"/>
          <p:cNvGrpSpPr/>
          <p:nvPr/>
        </p:nvGrpSpPr>
        <p:grpSpPr>
          <a:xfrm>
            <a:off x="5404598" y="1965700"/>
            <a:ext cx="544200" cy="544200"/>
            <a:chOff x="5366506" y="1965700"/>
            <a:chExt cx="544200" cy="544200"/>
          </a:xfrm>
        </p:grpSpPr>
        <p:sp>
          <p:nvSpPr>
            <p:cNvPr id="1556" name="Google Shape;1556;p47"/>
            <p:cNvSpPr/>
            <p:nvPr/>
          </p:nvSpPr>
          <p:spPr>
            <a:xfrm>
              <a:off x="5366506"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7" name="Google Shape;1557;p47"/>
            <p:cNvGrpSpPr/>
            <p:nvPr/>
          </p:nvGrpSpPr>
          <p:grpSpPr>
            <a:xfrm>
              <a:off x="5435627" y="2040268"/>
              <a:ext cx="395796" cy="396632"/>
              <a:chOff x="5592121" y="2040268"/>
              <a:chExt cx="395796" cy="396632"/>
            </a:xfrm>
          </p:grpSpPr>
          <p:sp>
            <p:nvSpPr>
              <p:cNvPr id="1558" name="Google Shape;1558;p47"/>
              <p:cNvSpPr/>
              <p:nvPr/>
            </p:nvSpPr>
            <p:spPr>
              <a:xfrm>
                <a:off x="5729893" y="2133265"/>
                <a:ext cx="117876" cy="89419"/>
              </a:xfrm>
              <a:custGeom>
                <a:rect b="b" l="l" r="r" t="t"/>
                <a:pathLst>
                  <a:path extrusionOk="0" h="2674" w="3525">
                    <a:moveTo>
                      <a:pt x="774" y="0"/>
                    </a:moveTo>
                    <a:cubicBezTo>
                      <a:pt x="595" y="0"/>
                      <a:pt x="417" y="66"/>
                      <a:pt x="286" y="197"/>
                    </a:cubicBezTo>
                    <a:cubicBezTo>
                      <a:pt x="0" y="459"/>
                      <a:pt x="0" y="911"/>
                      <a:pt x="286" y="1173"/>
                    </a:cubicBezTo>
                    <a:lnTo>
                      <a:pt x="1762" y="2673"/>
                    </a:lnTo>
                    <a:lnTo>
                      <a:pt x="3263" y="1173"/>
                    </a:lnTo>
                    <a:cubicBezTo>
                      <a:pt x="3525" y="911"/>
                      <a:pt x="3525" y="459"/>
                      <a:pt x="3263" y="197"/>
                    </a:cubicBezTo>
                    <a:cubicBezTo>
                      <a:pt x="3120" y="66"/>
                      <a:pt x="2941" y="0"/>
                      <a:pt x="2766" y="0"/>
                    </a:cubicBezTo>
                    <a:cubicBezTo>
                      <a:pt x="2590" y="0"/>
                      <a:pt x="2417" y="66"/>
                      <a:pt x="2286" y="197"/>
                    </a:cubicBezTo>
                    <a:lnTo>
                      <a:pt x="1762" y="697"/>
                    </a:lnTo>
                    <a:lnTo>
                      <a:pt x="1262" y="197"/>
                    </a:lnTo>
                    <a:cubicBezTo>
                      <a:pt x="1131" y="66"/>
                      <a:pt x="953" y="0"/>
                      <a:pt x="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5592121" y="2040268"/>
                <a:ext cx="395796" cy="396632"/>
              </a:xfrm>
              <a:custGeom>
                <a:rect b="b" l="l" r="r" t="t"/>
                <a:pathLst>
                  <a:path extrusionOk="0" h="11861" w="11836">
                    <a:moveTo>
                      <a:pt x="6871" y="2090"/>
                    </a:moveTo>
                    <a:cubicBezTo>
                      <a:pt x="7228" y="2090"/>
                      <a:pt x="7585" y="2227"/>
                      <a:pt x="7859" y="2501"/>
                    </a:cubicBezTo>
                    <a:cubicBezTo>
                      <a:pt x="8383" y="3025"/>
                      <a:pt x="8383" y="3930"/>
                      <a:pt x="7859" y="4454"/>
                    </a:cubicBezTo>
                    <a:lnTo>
                      <a:pt x="5882" y="6431"/>
                    </a:lnTo>
                    <a:lnTo>
                      <a:pt x="3930" y="4454"/>
                    </a:lnTo>
                    <a:cubicBezTo>
                      <a:pt x="3382" y="3930"/>
                      <a:pt x="3382" y="3025"/>
                      <a:pt x="3930" y="2501"/>
                    </a:cubicBezTo>
                    <a:cubicBezTo>
                      <a:pt x="4192" y="2227"/>
                      <a:pt x="4549" y="2090"/>
                      <a:pt x="4906" y="2090"/>
                    </a:cubicBezTo>
                    <a:cubicBezTo>
                      <a:pt x="5263" y="2090"/>
                      <a:pt x="5620" y="2227"/>
                      <a:pt x="5882" y="2501"/>
                    </a:cubicBezTo>
                    <a:cubicBezTo>
                      <a:pt x="6156" y="2227"/>
                      <a:pt x="6513" y="2090"/>
                      <a:pt x="6871" y="2090"/>
                    </a:cubicBezTo>
                    <a:close/>
                    <a:moveTo>
                      <a:pt x="6930" y="6955"/>
                    </a:moveTo>
                    <a:lnTo>
                      <a:pt x="6930" y="7669"/>
                    </a:lnTo>
                    <a:lnTo>
                      <a:pt x="4858" y="7669"/>
                    </a:lnTo>
                    <a:lnTo>
                      <a:pt x="4858" y="6955"/>
                    </a:lnTo>
                    <a:close/>
                    <a:moveTo>
                      <a:pt x="6930" y="8383"/>
                    </a:moveTo>
                    <a:lnTo>
                      <a:pt x="6930" y="9074"/>
                    </a:lnTo>
                    <a:lnTo>
                      <a:pt x="4858" y="9074"/>
                    </a:lnTo>
                    <a:lnTo>
                      <a:pt x="4858" y="8383"/>
                    </a:lnTo>
                    <a:close/>
                    <a:moveTo>
                      <a:pt x="6930" y="9788"/>
                    </a:moveTo>
                    <a:lnTo>
                      <a:pt x="6930" y="10479"/>
                    </a:lnTo>
                    <a:lnTo>
                      <a:pt x="4858" y="10479"/>
                    </a:lnTo>
                    <a:lnTo>
                      <a:pt x="4858" y="9788"/>
                    </a:lnTo>
                    <a:close/>
                    <a:moveTo>
                      <a:pt x="5930" y="1"/>
                    </a:moveTo>
                    <a:cubicBezTo>
                      <a:pt x="4763" y="1"/>
                      <a:pt x="3715" y="501"/>
                      <a:pt x="2977" y="1406"/>
                    </a:cubicBezTo>
                    <a:lnTo>
                      <a:pt x="2787" y="1406"/>
                    </a:lnTo>
                    <a:cubicBezTo>
                      <a:pt x="1643" y="1406"/>
                      <a:pt x="715" y="2311"/>
                      <a:pt x="715" y="3478"/>
                    </a:cubicBezTo>
                    <a:cubicBezTo>
                      <a:pt x="715" y="3597"/>
                      <a:pt x="715" y="3692"/>
                      <a:pt x="738" y="3811"/>
                    </a:cubicBezTo>
                    <a:cubicBezTo>
                      <a:pt x="286" y="4144"/>
                      <a:pt x="0" y="4645"/>
                      <a:pt x="0" y="5216"/>
                    </a:cubicBezTo>
                    <a:cubicBezTo>
                      <a:pt x="0" y="6145"/>
                      <a:pt x="810" y="6955"/>
                      <a:pt x="1762" y="6955"/>
                    </a:cubicBezTo>
                    <a:lnTo>
                      <a:pt x="4192" y="6955"/>
                    </a:lnTo>
                    <a:lnTo>
                      <a:pt x="4192" y="11860"/>
                    </a:lnTo>
                    <a:lnTo>
                      <a:pt x="4882" y="11860"/>
                    </a:lnTo>
                    <a:lnTo>
                      <a:pt x="4882" y="11170"/>
                    </a:lnTo>
                    <a:lnTo>
                      <a:pt x="6954" y="11170"/>
                    </a:lnTo>
                    <a:lnTo>
                      <a:pt x="6954" y="11860"/>
                    </a:lnTo>
                    <a:lnTo>
                      <a:pt x="7645" y="11860"/>
                    </a:lnTo>
                    <a:lnTo>
                      <a:pt x="7645" y="6955"/>
                    </a:lnTo>
                    <a:lnTo>
                      <a:pt x="10098" y="6955"/>
                    </a:lnTo>
                    <a:cubicBezTo>
                      <a:pt x="11050" y="6955"/>
                      <a:pt x="11836" y="6193"/>
                      <a:pt x="11836" y="5216"/>
                    </a:cubicBezTo>
                    <a:cubicBezTo>
                      <a:pt x="11836" y="4645"/>
                      <a:pt x="11550" y="4144"/>
                      <a:pt x="11098" y="3811"/>
                    </a:cubicBezTo>
                    <a:cubicBezTo>
                      <a:pt x="11122" y="3692"/>
                      <a:pt x="11122" y="3573"/>
                      <a:pt x="11122" y="3478"/>
                    </a:cubicBezTo>
                    <a:cubicBezTo>
                      <a:pt x="11122" y="2311"/>
                      <a:pt x="10217" y="1406"/>
                      <a:pt x="9050" y="1406"/>
                    </a:cubicBezTo>
                    <a:lnTo>
                      <a:pt x="8859" y="1406"/>
                    </a:lnTo>
                    <a:cubicBezTo>
                      <a:pt x="8121" y="501"/>
                      <a:pt x="7073" y="1"/>
                      <a:pt x="5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5894719" y="2368382"/>
                <a:ext cx="68519" cy="67716"/>
              </a:xfrm>
              <a:custGeom>
                <a:rect b="b" l="l" r="r" t="t"/>
                <a:pathLst>
                  <a:path extrusionOk="0" h="2025" w="2049">
                    <a:moveTo>
                      <a:pt x="691" y="0"/>
                    </a:moveTo>
                    <a:lnTo>
                      <a:pt x="691" y="667"/>
                    </a:lnTo>
                    <a:lnTo>
                      <a:pt x="1" y="667"/>
                    </a:lnTo>
                    <a:lnTo>
                      <a:pt x="1" y="1358"/>
                    </a:lnTo>
                    <a:lnTo>
                      <a:pt x="691" y="1358"/>
                    </a:lnTo>
                    <a:lnTo>
                      <a:pt x="691" y="2025"/>
                    </a:lnTo>
                    <a:lnTo>
                      <a:pt x="1358" y="2025"/>
                    </a:lnTo>
                    <a:lnTo>
                      <a:pt x="1358" y="1358"/>
                    </a:lnTo>
                    <a:lnTo>
                      <a:pt x="2049" y="1358"/>
                    </a:lnTo>
                    <a:lnTo>
                      <a:pt x="2049" y="691"/>
                    </a:lnTo>
                    <a:lnTo>
                      <a:pt x="1358" y="691"/>
                    </a:lnTo>
                    <a:lnTo>
                      <a:pt x="1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5615194" y="2320596"/>
                <a:ext cx="68519" cy="69321"/>
              </a:xfrm>
              <a:custGeom>
                <a:rect b="b" l="l" r="r" t="t"/>
                <a:pathLst>
                  <a:path extrusionOk="0" h="2073" w="2049">
                    <a:moveTo>
                      <a:pt x="668" y="0"/>
                    </a:moveTo>
                    <a:lnTo>
                      <a:pt x="668" y="691"/>
                    </a:lnTo>
                    <a:lnTo>
                      <a:pt x="1" y="691"/>
                    </a:lnTo>
                    <a:lnTo>
                      <a:pt x="1" y="1382"/>
                    </a:lnTo>
                    <a:lnTo>
                      <a:pt x="668" y="1382"/>
                    </a:lnTo>
                    <a:lnTo>
                      <a:pt x="668" y="2072"/>
                    </a:lnTo>
                    <a:lnTo>
                      <a:pt x="1358" y="2072"/>
                    </a:lnTo>
                    <a:lnTo>
                      <a:pt x="1358" y="1382"/>
                    </a:lnTo>
                    <a:lnTo>
                      <a:pt x="2049" y="1382"/>
                    </a:lnTo>
                    <a:lnTo>
                      <a:pt x="2049" y="691"/>
                    </a:lnTo>
                    <a:lnTo>
                      <a:pt x="1358" y="691"/>
                    </a:lnTo>
                    <a:lnTo>
                      <a:pt x="1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2" name="Google Shape;1562;p47"/>
          <p:cNvGrpSpPr/>
          <p:nvPr/>
        </p:nvGrpSpPr>
        <p:grpSpPr>
          <a:xfrm>
            <a:off x="6141063" y="1965700"/>
            <a:ext cx="544200" cy="544200"/>
            <a:chOff x="6102969" y="1965700"/>
            <a:chExt cx="544200" cy="544200"/>
          </a:xfrm>
        </p:grpSpPr>
        <p:sp>
          <p:nvSpPr>
            <p:cNvPr id="1563" name="Google Shape;1563;p47"/>
            <p:cNvSpPr/>
            <p:nvPr/>
          </p:nvSpPr>
          <p:spPr>
            <a:xfrm>
              <a:off x="6102969"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47"/>
            <p:cNvGrpSpPr/>
            <p:nvPr/>
          </p:nvGrpSpPr>
          <p:grpSpPr>
            <a:xfrm>
              <a:off x="6168508" y="2040268"/>
              <a:ext cx="398204" cy="398204"/>
              <a:chOff x="6401201" y="2040268"/>
              <a:chExt cx="398204" cy="398204"/>
            </a:xfrm>
          </p:grpSpPr>
          <p:sp>
            <p:nvSpPr>
              <p:cNvPr id="1565" name="Google Shape;1565;p47"/>
              <p:cNvSpPr/>
              <p:nvPr/>
            </p:nvSpPr>
            <p:spPr>
              <a:xfrm>
                <a:off x="6401201" y="2064178"/>
                <a:ext cx="94000" cy="93197"/>
              </a:xfrm>
              <a:custGeom>
                <a:rect b="b" l="l" r="r" t="t"/>
                <a:pathLst>
                  <a:path extrusionOk="0" h="2787" w="2811">
                    <a:moveTo>
                      <a:pt x="1406" y="0"/>
                    </a:moveTo>
                    <a:cubicBezTo>
                      <a:pt x="620" y="0"/>
                      <a:pt x="1" y="619"/>
                      <a:pt x="1" y="1405"/>
                    </a:cubicBezTo>
                    <a:cubicBezTo>
                      <a:pt x="1" y="2167"/>
                      <a:pt x="620" y="2786"/>
                      <a:pt x="1406" y="2786"/>
                    </a:cubicBezTo>
                    <a:cubicBezTo>
                      <a:pt x="2168" y="2786"/>
                      <a:pt x="2811" y="2167"/>
                      <a:pt x="2811" y="1405"/>
                    </a:cubicBezTo>
                    <a:cubicBezTo>
                      <a:pt x="2811" y="619"/>
                      <a:pt x="2168" y="0"/>
                      <a:pt x="14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6401201" y="2203522"/>
                <a:ext cx="94000" cy="93197"/>
              </a:xfrm>
              <a:custGeom>
                <a:rect b="b" l="l" r="r" t="t"/>
                <a:pathLst>
                  <a:path extrusionOk="0" h="2787" w="2811">
                    <a:moveTo>
                      <a:pt x="1406" y="1"/>
                    </a:moveTo>
                    <a:cubicBezTo>
                      <a:pt x="620" y="1"/>
                      <a:pt x="1" y="620"/>
                      <a:pt x="1" y="1406"/>
                    </a:cubicBezTo>
                    <a:cubicBezTo>
                      <a:pt x="1" y="2168"/>
                      <a:pt x="620" y="2787"/>
                      <a:pt x="1406" y="2787"/>
                    </a:cubicBezTo>
                    <a:cubicBezTo>
                      <a:pt x="2168" y="2787"/>
                      <a:pt x="2811" y="2168"/>
                      <a:pt x="2811" y="1406"/>
                    </a:cubicBezTo>
                    <a:cubicBezTo>
                      <a:pt x="2811" y="620"/>
                      <a:pt x="2168" y="25"/>
                      <a:pt x="14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6706208" y="2344472"/>
                <a:ext cx="93197" cy="94000"/>
              </a:xfrm>
              <a:custGeom>
                <a:rect b="b" l="l" r="r" t="t"/>
                <a:pathLst>
                  <a:path extrusionOk="0" h="2811" w="2787">
                    <a:moveTo>
                      <a:pt x="1382" y="1"/>
                    </a:moveTo>
                    <a:cubicBezTo>
                      <a:pt x="620" y="1"/>
                      <a:pt x="1" y="644"/>
                      <a:pt x="1" y="1406"/>
                    </a:cubicBezTo>
                    <a:cubicBezTo>
                      <a:pt x="1" y="2168"/>
                      <a:pt x="620" y="2811"/>
                      <a:pt x="1382" y="2811"/>
                    </a:cubicBezTo>
                    <a:cubicBezTo>
                      <a:pt x="2168" y="2811"/>
                      <a:pt x="2787" y="2192"/>
                      <a:pt x="2787" y="1406"/>
                    </a:cubicBezTo>
                    <a:cubicBezTo>
                      <a:pt x="2787" y="620"/>
                      <a:pt x="2168" y="1"/>
                      <a:pt x="1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6519880" y="2040268"/>
                <a:ext cx="255649" cy="115502"/>
              </a:xfrm>
              <a:custGeom>
                <a:rect b="b" l="l" r="r" t="t"/>
                <a:pathLst>
                  <a:path extrusionOk="0" h="3454" w="7645">
                    <a:moveTo>
                      <a:pt x="6239" y="1382"/>
                    </a:moveTo>
                    <a:lnTo>
                      <a:pt x="6239" y="2073"/>
                    </a:lnTo>
                    <a:lnTo>
                      <a:pt x="2072" y="2073"/>
                    </a:lnTo>
                    <a:lnTo>
                      <a:pt x="2072" y="1382"/>
                    </a:lnTo>
                    <a:close/>
                    <a:moveTo>
                      <a:pt x="691" y="1"/>
                    </a:moveTo>
                    <a:lnTo>
                      <a:pt x="691" y="2073"/>
                    </a:lnTo>
                    <a:cubicBezTo>
                      <a:pt x="691" y="2477"/>
                      <a:pt x="357" y="2763"/>
                      <a:pt x="0" y="2763"/>
                    </a:cubicBezTo>
                    <a:lnTo>
                      <a:pt x="0" y="3454"/>
                    </a:lnTo>
                    <a:lnTo>
                      <a:pt x="7645" y="3454"/>
                    </a:lnTo>
                    <a:lnTo>
                      <a:pt x="76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6519077" y="2180449"/>
                <a:ext cx="185592" cy="116271"/>
              </a:xfrm>
              <a:custGeom>
                <a:rect b="b" l="l" r="r" t="t"/>
                <a:pathLst>
                  <a:path extrusionOk="0" h="3477" w="5550">
                    <a:moveTo>
                      <a:pt x="4192" y="1405"/>
                    </a:moveTo>
                    <a:lnTo>
                      <a:pt x="4192" y="2096"/>
                    </a:lnTo>
                    <a:lnTo>
                      <a:pt x="2096" y="2096"/>
                    </a:lnTo>
                    <a:lnTo>
                      <a:pt x="2096" y="1405"/>
                    </a:lnTo>
                    <a:close/>
                    <a:moveTo>
                      <a:pt x="667" y="0"/>
                    </a:moveTo>
                    <a:lnTo>
                      <a:pt x="667" y="2096"/>
                    </a:lnTo>
                    <a:cubicBezTo>
                      <a:pt x="715" y="2477"/>
                      <a:pt x="381" y="2810"/>
                      <a:pt x="0" y="2810"/>
                    </a:cubicBezTo>
                    <a:lnTo>
                      <a:pt x="0" y="3477"/>
                    </a:lnTo>
                    <a:lnTo>
                      <a:pt x="5549" y="3477"/>
                    </a:lnTo>
                    <a:lnTo>
                      <a:pt x="5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7"/>
              <p:cNvSpPr/>
              <p:nvPr/>
            </p:nvSpPr>
            <p:spPr>
              <a:xfrm>
                <a:off x="6402004" y="2322201"/>
                <a:ext cx="280361" cy="116271"/>
              </a:xfrm>
              <a:custGeom>
                <a:rect b="b" l="l" r="r" t="t"/>
                <a:pathLst>
                  <a:path extrusionOk="0" h="3477" w="8384">
                    <a:moveTo>
                      <a:pt x="6264" y="1381"/>
                    </a:moveTo>
                    <a:lnTo>
                      <a:pt x="6264" y="2072"/>
                    </a:lnTo>
                    <a:lnTo>
                      <a:pt x="1382" y="2072"/>
                    </a:lnTo>
                    <a:lnTo>
                      <a:pt x="1382" y="1381"/>
                    </a:lnTo>
                    <a:close/>
                    <a:moveTo>
                      <a:pt x="1" y="0"/>
                    </a:moveTo>
                    <a:lnTo>
                      <a:pt x="1" y="3477"/>
                    </a:lnTo>
                    <a:lnTo>
                      <a:pt x="8383" y="3477"/>
                    </a:lnTo>
                    <a:lnTo>
                      <a:pt x="8383" y="2763"/>
                    </a:lnTo>
                    <a:lnTo>
                      <a:pt x="8336" y="2763"/>
                    </a:lnTo>
                    <a:cubicBezTo>
                      <a:pt x="7955" y="2763"/>
                      <a:pt x="7669" y="2429"/>
                      <a:pt x="7669" y="2072"/>
                    </a:cubicBezTo>
                    <a:lnTo>
                      <a:pt x="76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1" name="Google Shape;1571;p47"/>
          <p:cNvGrpSpPr/>
          <p:nvPr/>
        </p:nvGrpSpPr>
        <p:grpSpPr>
          <a:xfrm>
            <a:off x="6877528" y="1965700"/>
            <a:ext cx="544200" cy="544200"/>
            <a:chOff x="6839431" y="1965700"/>
            <a:chExt cx="544200" cy="544200"/>
          </a:xfrm>
        </p:grpSpPr>
        <p:sp>
          <p:nvSpPr>
            <p:cNvPr id="1572" name="Google Shape;1572;p47"/>
            <p:cNvSpPr/>
            <p:nvPr/>
          </p:nvSpPr>
          <p:spPr>
            <a:xfrm>
              <a:off x="6839431"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47"/>
            <p:cNvGrpSpPr/>
            <p:nvPr/>
          </p:nvGrpSpPr>
          <p:grpSpPr>
            <a:xfrm>
              <a:off x="6976261" y="2040268"/>
              <a:ext cx="255682" cy="397434"/>
              <a:chOff x="7285154" y="2040268"/>
              <a:chExt cx="255682" cy="397434"/>
            </a:xfrm>
          </p:grpSpPr>
          <p:sp>
            <p:nvSpPr>
              <p:cNvPr id="1574" name="Google Shape;1574;p47"/>
              <p:cNvSpPr/>
              <p:nvPr/>
            </p:nvSpPr>
            <p:spPr>
              <a:xfrm>
                <a:off x="7352870" y="2040268"/>
                <a:ext cx="117876" cy="94802"/>
              </a:xfrm>
              <a:custGeom>
                <a:rect b="b" l="l" r="r" t="t"/>
                <a:pathLst>
                  <a:path extrusionOk="0" h="2835" w="3525">
                    <a:moveTo>
                      <a:pt x="1762" y="1"/>
                    </a:moveTo>
                    <a:cubicBezTo>
                      <a:pt x="810" y="1"/>
                      <a:pt x="0" y="763"/>
                      <a:pt x="0" y="1763"/>
                    </a:cubicBezTo>
                    <a:lnTo>
                      <a:pt x="0" y="2835"/>
                    </a:lnTo>
                    <a:lnTo>
                      <a:pt x="691" y="2835"/>
                    </a:lnTo>
                    <a:lnTo>
                      <a:pt x="691" y="1763"/>
                    </a:lnTo>
                    <a:cubicBezTo>
                      <a:pt x="691" y="1191"/>
                      <a:pt x="1167" y="715"/>
                      <a:pt x="1738" y="715"/>
                    </a:cubicBezTo>
                    <a:cubicBezTo>
                      <a:pt x="2286" y="715"/>
                      <a:pt x="2763" y="1191"/>
                      <a:pt x="2763" y="1763"/>
                    </a:cubicBezTo>
                    <a:lnTo>
                      <a:pt x="2763" y="2835"/>
                    </a:lnTo>
                    <a:lnTo>
                      <a:pt x="3453" y="2835"/>
                    </a:lnTo>
                    <a:lnTo>
                      <a:pt x="3453" y="1763"/>
                    </a:lnTo>
                    <a:cubicBezTo>
                      <a:pt x="3525" y="763"/>
                      <a:pt x="2739" y="1"/>
                      <a:pt x="17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7352870" y="2250506"/>
                <a:ext cx="117876" cy="117107"/>
              </a:xfrm>
              <a:custGeom>
                <a:rect b="b" l="l" r="r" t="t"/>
                <a:pathLst>
                  <a:path extrusionOk="0" h="3502" w="3525">
                    <a:moveTo>
                      <a:pt x="2120" y="715"/>
                    </a:moveTo>
                    <a:lnTo>
                      <a:pt x="2120" y="1596"/>
                    </a:lnTo>
                    <a:lnTo>
                      <a:pt x="2715" y="2192"/>
                    </a:lnTo>
                    <a:lnTo>
                      <a:pt x="2239" y="2692"/>
                    </a:lnTo>
                    <a:lnTo>
                      <a:pt x="1429" y="1906"/>
                    </a:lnTo>
                    <a:lnTo>
                      <a:pt x="1429" y="715"/>
                    </a:lnTo>
                    <a:close/>
                    <a:moveTo>
                      <a:pt x="1762" y="1"/>
                    </a:moveTo>
                    <a:cubicBezTo>
                      <a:pt x="810" y="1"/>
                      <a:pt x="0" y="763"/>
                      <a:pt x="0" y="1739"/>
                    </a:cubicBezTo>
                    <a:cubicBezTo>
                      <a:pt x="0" y="2716"/>
                      <a:pt x="786" y="3501"/>
                      <a:pt x="1762" y="3501"/>
                    </a:cubicBezTo>
                    <a:cubicBezTo>
                      <a:pt x="2739" y="3501"/>
                      <a:pt x="3525" y="2716"/>
                      <a:pt x="3525" y="1739"/>
                    </a:cubicBezTo>
                    <a:cubicBezTo>
                      <a:pt x="3525" y="763"/>
                      <a:pt x="2739" y="1"/>
                      <a:pt x="17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a:off x="7285154" y="2133466"/>
                <a:ext cx="255682" cy="304237"/>
              </a:xfrm>
              <a:custGeom>
                <a:rect b="b" l="l" r="r" t="t"/>
                <a:pathLst>
                  <a:path extrusionOk="0" h="9098" w="7646">
                    <a:moveTo>
                      <a:pt x="3787" y="2810"/>
                    </a:moveTo>
                    <a:cubicBezTo>
                      <a:pt x="5145" y="2810"/>
                      <a:pt x="6216" y="3906"/>
                      <a:pt x="6216" y="5239"/>
                    </a:cubicBezTo>
                    <a:cubicBezTo>
                      <a:pt x="6216" y="6597"/>
                      <a:pt x="5121" y="7692"/>
                      <a:pt x="3787" y="7692"/>
                    </a:cubicBezTo>
                    <a:cubicBezTo>
                      <a:pt x="2454" y="7692"/>
                      <a:pt x="1334" y="6597"/>
                      <a:pt x="1334" y="5239"/>
                    </a:cubicBezTo>
                    <a:cubicBezTo>
                      <a:pt x="1334" y="3906"/>
                      <a:pt x="2454" y="2810"/>
                      <a:pt x="3787" y="2810"/>
                    </a:cubicBezTo>
                    <a:close/>
                    <a:moveTo>
                      <a:pt x="1" y="0"/>
                    </a:moveTo>
                    <a:lnTo>
                      <a:pt x="1" y="9097"/>
                    </a:lnTo>
                    <a:lnTo>
                      <a:pt x="7645" y="9097"/>
                    </a:lnTo>
                    <a:lnTo>
                      <a:pt x="7645" y="0"/>
                    </a:lnTo>
                    <a:lnTo>
                      <a:pt x="5573" y="0"/>
                    </a:lnTo>
                    <a:lnTo>
                      <a:pt x="5573" y="1405"/>
                    </a:lnTo>
                    <a:lnTo>
                      <a:pt x="4859" y="1405"/>
                    </a:lnTo>
                    <a:lnTo>
                      <a:pt x="4859" y="0"/>
                    </a:lnTo>
                    <a:lnTo>
                      <a:pt x="2763" y="0"/>
                    </a:lnTo>
                    <a:lnTo>
                      <a:pt x="2763" y="1405"/>
                    </a:lnTo>
                    <a:lnTo>
                      <a:pt x="2096" y="1405"/>
                    </a:lnTo>
                    <a:lnTo>
                      <a:pt x="2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7" name="Google Shape;1577;p47"/>
          <p:cNvGrpSpPr/>
          <p:nvPr/>
        </p:nvGrpSpPr>
        <p:grpSpPr>
          <a:xfrm>
            <a:off x="7613994" y="1965700"/>
            <a:ext cx="544200" cy="544200"/>
            <a:chOff x="7575894" y="1965700"/>
            <a:chExt cx="544200" cy="544200"/>
          </a:xfrm>
        </p:grpSpPr>
        <p:sp>
          <p:nvSpPr>
            <p:cNvPr id="1578" name="Google Shape;1578;p47"/>
            <p:cNvSpPr/>
            <p:nvPr/>
          </p:nvSpPr>
          <p:spPr>
            <a:xfrm>
              <a:off x="7575894"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47"/>
            <p:cNvGrpSpPr/>
            <p:nvPr/>
          </p:nvGrpSpPr>
          <p:grpSpPr>
            <a:xfrm>
              <a:off x="7687673" y="2040268"/>
              <a:ext cx="304237" cy="398204"/>
              <a:chOff x="8072767" y="2040268"/>
              <a:chExt cx="304237" cy="398204"/>
            </a:xfrm>
          </p:grpSpPr>
          <p:sp>
            <p:nvSpPr>
              <p:cNvPr id="1580" name="Google Shape;1580;p47"/>
              <p:cNvSpPr/>
              <p:nvPr/>
            </p:nvSpPr>
            <p:spPr>
              <a:xfrm>
                <a:off x="8173889" y="2274415"/>
                <a:ext cx="99584" cy="46214"/>
              </a:xfrm>
              <a:custGeom>
                <a:rect b="b" l="l" r="r" t="t"/>
                <a:pathLst>
                  <a:path extrusionOk="0" h="1382" w="2978">
                    <a:moveTo>
                      <a:pt x="1501" y="0"/>
                    </a:moveTo>
                    <a:cubicBezTo>
                      <a:pt x="882" y="0"/>
                      <a:pt x="310" y="310"/>
                      <a:pt x="1" y="858"/>
                    </a:cubicBezTo>
                    <a:cubicBezTo>
                      <a:pt x="429" y="1191"/>
                      <a:pt x="930" y="1381"/>
                      <a:pt x="1501" y="1381"/>
                    </a:cubicBezTo>
                    <a:cubicBezTo>
                      <a:pt x="2073" y="1381"/>
                      <a:pt x="2597" y="1191"/>
                      <a:pt x="2978" y="858"/>
                    </a:cubicBezTo>
                    <a:cubicBezTo>
                      <a:pt x="2692" y="310"/>
                      <a:pt x="2120" y="0"/>
                      <a:pt x="1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8200976" y="2181184"/>
                <a:ext cx="46214" cy="46281"/>
              </a:xfrm>
              <a:custGeom>
                <a:rect b="b" l="l" r="r" t="t"/>
                <a:pathLst>
                  <a:path extrusionOk="0" h="1384" w="1382">
                    <a:moveTo>
                      <a:pt x="729" y="1"/>
                    </a:moveTo>
                    <a:cubicBezTo>
                      <a:pt x="717" y="1"/>
                      <a:pt x="704" y="1"/>
                      <a:pt x="691" y="2"/>
                    </a:cubicBezTo>
                    <a:cubicBezTo>
                      <a:pt x="310" y="2"/>
                      <a:pt x="0" y="311"/>
                      <a:pt x="0" y="693"/>
                    </a:cubicBezTo>
                    <a:cubicBezTo>
                      <a:pt x="0" y="1074"/>
                      <a:pt x="310" y="1383"/>
                      <a:pt x="691" y="1383"/>
                    </a:cubicBezTo>
                    <a:cubicBezTo>
                      <a:pt x="1072" y="1383"/>
                      <a:pt x="1382" y="1074"/>
                      <a:pt x="1382" y="693"/>
                    </a:cubicBezTo>
                    <a:cubicBezTo>
                      <a:pt x="1382" y="324"/>
                      <a:pt x="1093" y="1"/>
                      <a:pt x="7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7"/>
              <p:cNvSpPr/>
              <p:nvPr/>
            </p:nvSpPr>
            <p:spPr>
              <a:xfrm>
                <a:off x="8072767" y="2040268"/>
                <a:ext cx="304237" cy="398204"/>
              </a:xfrm>
              <a:custGeom>
                <a:rect b="b" l="l" r="r" t="t"/>
                <a:pathLst>
                  <a:path extrusionOk="0" h="11908" w="9098">
                    <a:moveTo>
                      <a:pt x="4501" y="2120"/>
                    </a:moveTo>
                    <a:cubicBezTo>
                      <a:pt x="6216" y="2120"/>
                      <a:pt x="7621" y="3501"/>
                      <a:pt x="7621" y="5240"/>
                    </a:cubicBezTo>
                    <a:lnTo>
                      <a:pt x="7621" y="5931"/>
                    </a:lnTo>
                    <a:cubicBezTo>
                      <a:pt x="7621" y="7645"/>
                      <a:pt x="6216" y="9050"/>
                      <a:pt x="4501" y="9050"/>
                    </a:cubicBezTo>
                    <a:cubicBezTo>
                      <a:pt x="2763" y="9050"/>
                      <a:pt x="1358" y="7645"/>
                      <a:pt x="1358" y="5931"/>
                    </a:cubicBezTo>
                    <a:lnTo>
                      <a:pt x="1358" y="5240"/>
                    </a:lnTo>
                    <a:cubicBezTo>
                      <a:pt x="1358" y="3501"/>
                      <a:pt x="2763" y="2120"/>
                      <a:pt x="4501" y="2120"/>
                    </a:cubicBezTo>
                    <a:close/>
                    <a:moveTo>
                      <a:pt x="4573" y="1"/>
                    </a:moveTo>
                    <a:lnTo>
                      <a:pt x="4358" y="144"/>
                    </a:lnTo>
                    <a:cubicBezTo>
                      <a:pt x="4335" y="144"/>
                      <a:pt x="2548" y="1477"/>
                      <a:pt x="405" y="1477"/>
                    </a:cubicBezTo>
                    <a:lnTo>
                      <a:pt x="0" y="1477"/>
                    </a:lnTo>
                    <a:lnTo>
                      <a:pt x="0" y="6335"/>
                    </a:lnTo>
                    <a:cubicBezTo>
                      <a:pt x="0" y="9026"/>
                      <a:pt x="1834" y="11313"/>
                      <a:pt x="4454" y="11884"/>
                    </a:cubicBezTo>
                    <a:lnTo>
                      <a:pt x="4549" y="11908"/>
                    </a:lnTo>
                    <a:lnTo>
                      <a:pt x="4644" y="11884"/>
                    </a:lnTo>
                    <a:cubicBezTo>
                      <a:pt x="7264" y="11313"/>
                      <a:pt x="9097" y="9026"/>
                      <a:pt x="9097" y="6335"/>
                    </a:cubicBezTo>
                    <a:lnTo>
                      <a:pt x="9097" y="1477"/>
                    </a:lnTo>
                    <a:lnTo>
                      <a:pt x="8740" y="1477"/>
                    </a:lnTo>
                    <a:cubicBezTo>
                      <a:pt x="6573" y="1477"/>
                      <a:pt x="4787" y="167"/>
                      <a:pt x="4787" y="144"/>
                    </a:cubicBezTo>
                    <a:lnTo>
                      <a:pt x="4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7"/>
              <p:cNvSpPr/>
              <p:nvPr/>
            </p:nvSpPr>
            <p:spPr>
              <a:xfrm>
                <a:off x="8142054" y="2133466"/>
                <a:ext cx="163288" cy="151316"/>
              </a:xfrm>
              <a:custGeom>
                <a:rect b="b" l="l" r="r" t="t"/>
                <a:pathLst>
                  <a:path extrusionOk="0" h="4525" w="4883">
                    <a:moveTo>
                      <a:pt x="2453" y="0"/>
                    </a:moveTo>
                    <a:cubicBezTo>
                      <a:pt x="1119" y="0"/>
                      <a:pt x="0" y="1119"/>
                      <a:pt x="0" y="2453"/>
                    </a:cubicBezTo>
                    <a:lnTo>
                      <a:pt x="0" y="3144"/>
                    </a:lnTo>
                    <a:cubicBezTo>
                      <a:pt x="0" y="3644"/>
                      <a:pt x="191" y="4144"/>
                      <a:pt x="453" y="4525"/>
                    </a:cubicBezTo>
                    <a:cubicBezTo>
                      <a:pt x="905" y="3906"/>
                      <a:pt x="1620" y="3501"/>
                      <a:pt x="2453" y="3501"/>
                    </a:cubicBezTo>
                    <a:cubicBezTo>
                      <a:pt x="1667" y="3501"/>
                      <a:pt x="1048" y="2858"/>
                      <a:pt x="1048" y="2096"/>
                    </a:cubicBezTo>
                    <a:cubicBezTo>
                      <a:pt x="1048" y="1310"/>
                      <a:pt x="1667" y="691"/>
                      <a:pt x="2453" y="691"/>
                    </a:cubicBezTo>
                    <a:cubicBezTo>
                      <a:pt x="3215" y="691"/>
                      <a:pt x="3858" y="1310"/>
                      <a:pt x="3858" y="2096"/>
                    </a:cubicBezTo>
                    <a:cubicBezTo>
                      <a:pt x="3811" y="2858"/>
                      <a:pt x="3191" y="3501"/>
                      <a:pt x="2453" y="3501"/>
                    </a:cubicBezTo>
                    <a:cubicBezTo>
                      <a:pt x="3263" y="3501"/>
                      <a:pt x="4001" y="3882"/>
                      <a:pt x="4454" y="4525"/>
                    </a:cubicBezTo>
                    <a:cubicBezTo>
                      <a:pt x="4715" y="4144"/>
                      <a:pt x="4882" y="3667"/>
                      <a:pt x="4882" y="3144"/>
                    </a:cubicBezTo>
                    <a:lnTo>
                      <a:pt x="4882" y="2453"/>
                    </a:lnTo>
                    <a:cubicBezTo>
                      <a:pt x="4882" y="1119"/>
                      <a:pt x="3787" y="0"/>
                      <a:pt x="2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4" name="Google Shape;1584;p47"/>
          <p:cNvGrpSpPr/>
          <p:nvPr/>
        </p:nvGrpSpPr>
        <p:grpSpPr>
          <a:xfrm>
            <a:off x="985806" y="1345725"/>
            <a:ext cx="544200" cy="544200"/>
            <a:chOff x="1023906" y="1345725"/>
            <a:chExt cx="544200" cy="544200"/>
          </a:xfrm>
        </p:grpSpPr>
        <p:sp>
          <p:nvSpPr>
            <p:cNvPr id="1585" name="Google Shape;1585;p47"/>
            <p:cNvSpPr/>
            <p:nvPr/>
          </p:nvSpPr>
          <p:spPr>
            <a:xfrm>
              <a:off x="1023906"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6" name="Google Shape;1586;p47"/>
            <p:cNvGrpSpPr/>
            <p:nvPr/>
          </p:nvGrpSpPr>
          <p:grpSpPr>
            <a:xfrm>
              <a:off x="1098466" y="1419120"/>
              <a:ext cx="398237" cy="397401"/>
              <a:chOff x="721585" y="1419120"/>
              <a:chExt cx="398237" cy="397401"/>
            </a:xfrm>
          </p:grpSpPr>
          <p:sp>
            <p:nvSpPr>
              <p:cNvPr id="1587" name="Google Shape;1587;p47"/>
              <p:cNvSpPr/>
              <p:nvPr/>
            </p:nvSpPr>
            <p:spPr>
              <a:xfrm>
                <a:off x="790872" y="1419120"/>
                <a:ext cx="162485" cy="45412"/>
              </a:xfrm>
              <a:custGeom>
                <a:rect b="b" l="l" r="r" t="t"/>
                <a:pathLst>
                  <a:path extrusionOk="0" h="1358" w="4859">
                    <a:moveTo>
                      <a:pt x="715" y="1"/>
                    </a:moveTo>
                    <a:lnTo>
                      <a:pt x="1" y="691"/>
                    </a:lnTo>
                    <a:lnTo>
                      <a:pt x="691" y="1358"/>
                    </a:lnTo>
                    <a:lnTo>
                      <a:pt x="4168" y="1358"/>
                    </a:lnTo>
                    <a:lnTo>
                      <a:pt x="4859" y="691"/>
                    </a:lnTo>
                    <a:lnTo>
                      <a:pt x="4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7"/>
              <p:cNvSpPr/>
              <p:nvPr/>
            </p:nvSpPr>
            <p:spPr>
              <a:xfrm>
                <a:off x="1072805" y="1466103"/>
                <a:ext cx="47017" cy="46214"/>
              </a:xfrm>
              <a:custGeom>
                <a:rect b="b" l="l" r="r" t="t"/>
                <a:pathLst>
                  <a:path extrusionOk="0" h="1382" w="1406">
                    <a:moveTo>
                      <a:pt x="0" y="1"/>
                    </a:moveTo>
                    <a:lnTo>
                      <a:pt x="0" y="1382"/>
                    </a:lnTo>
                    <a:lnTo>
                      <a:pt x="1405" y="1382"/>
                    </a:lnTo>
                    <a:lnTo>
                      <a:pt x="1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7"/>
              <p:cNvSpPr/>
              <p:nvPr/>
            </p:nvSpPr>
            <p:spPr>
              <a:xfrm>
                <a:off x="1072002" y="1535391"/>
                <a:ext cx="46214" cy="257254"/>
              </a:xfrm>
              <a:custGeom>
                <a:rect b="b" l="l" r="r" t="t"/>
                <a:pathLst>
                  <a:path extrusionOk="0" h="7693" w="1382">
                    <a:moveTo>
                      <a:pt x="0" y="0"/>
                    </a:moveTo>
                    <a:lnTo>
                      <a:pt x="0" y="6287"/>
                    </a:lnTo>
                    <a:lnTo>
                      <a:pt x="24" y="6287"/>
                    </a:lnTo>
                    <a:lnTo>
                      <a:pt x="715" y="7693"/>
                    </a:lnTo>
                    <a:lnTo>
                      <a:pt x="1381" y="6287"/>
                    </a:lnTo>
                    <a:lnTo>
                      <a:pt x="1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7"/>
              <p:cNvSpPr/>
              <p:nvPr/>
            </p:nvSpPr>
            <p:spPr>
              <a:xfrm>
                <a:off x="790872" y="1733690"/>
                <a:ext cx="23140" cy="22338"/>
              </a:xfrm>
              <a:custGeom>
                <a:rect b="b" l="l" r="r" t="t"/>
                <a:pathLst>
                  <a:path extrusionOk="0" h="668" w="692">
                    <a:moveTo>
                      <a:pt x="1" y="0"/>
                    </a:moveTo>
                    <a:lnTo>
                      <a:pt x="1" y="667"/>
                    </a:lnTo>
                    <a:lnTo>
                      <a:pt x="691" y="667"/>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7"/>
              <p:cNvSpPr/>
              <p:nvPr/>
            </p:nvSpPr>
            <p:spPr>
              <a:xfrm>
                <a:off x="790872" y="1547329"/>
                <a:ext cx="23140" cy="23140"/>
              </a:xfrm>
              <a:custGeom>
                <a:rect b="b" l="l" r="r" t="t"/>
                <a:pathLst>
                  <a:path extrusionOk="0" h="692" w="692">
                    <a:moveTo>
                      <a:pt x="1" y="1"/>
                    </a:moveTo>
                    <a:lnTo>
                      <a:pt x="1" y="691"/>
                    </a:lnTo>
                    <a:lnTo>
                      <a:pt x="691" y="691"/>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7"/>
              <p:cNvSpPr/>
              <p:nvPr/>
            </p:nvSpPr>
            <p:spPr>
              <a:xfrm>
                <a:off x="721585" y="1442227"/>
                <a:ext cx="302665" cy="374294"/>
              </a:xfrm>
              <a:custGeom>
                <a:rect b="b" l="l" r="r" t="t"/>
                <a:pathLst>
                  <a:path extrusionOk="0" h="11193" w="9051">
                    <a:moveTo>
                      <a:pt x="7645" y="2453"/>
                    </a:moveTo>
                    <a:lnTo>
                      <a:pt x="7645" y="3144"/>
                    </a:lnTo>
                    <a:lnTo>
                      <a:pt x="4168" y="3144"/>
                    </a:lnTo>
                    <a:lnTo>
                      <a:pt x="4168" y="2453"/>
                    </a:lnTo>
                    <a:close/>
                    <a:moveTo>
                      <a:pt x="6240" y="3834"/>
                    </a:moveTo>
                    <a:lnTo>
                      <a:pt x="6240" y="4525"/>
                    </a:lnTo>
                    <a:lnTo>
                      <a:pt x="4168" y="4525"/>
                    </a:lnTo>
                    <a:lnTo>
                      <a:pt x="4168" y="3834"/>
                    </a:lnTo>
                    <a:close/>
                    <a:moveTo>
                      <a:pt x="3478" y="2453"/>
                    </a:moveTo>
                    <a:lnTo>
                      <a:pt x="3478" y="4549"/>
                    </a:lnTo>
                    <a:lnTo>
                      <a:pt x="1382" y="4549"/>
                    </a:lnTo>
                    <a:lnTo>
                      <a:pt x="1382" y="2453"/>
                    </a:lnTo>
                    <a:close/>
                    <a:moveTo>
                      <a:pt x="7645" y="5263"/>
                    </a:moveTo>
                    <a:lnTo>
                      <a:pt x="7645" y="5954"/>
                    </a:lnTo>
                    <a:lnTo>
                      <a:pt x="4168" y="5954"/>
                    </a:lnTo>
                    <a:lnTo>
                      <a:pt x="4168" y="5263"/>
                    </a:lnTo>
                    <a:close/>
                    <a:moveTo>
                      <a:pt x="3478" y="5239"/>
                    </a:moveTo>
                    <a:lnTo>
                      <a:pt x="3478" y="7311"/>
                    </a:lnTo>
                    <a:lnTo>
                      <a:pt x="1382" y="7311"/>
                    </a:lnTo>
                    <a:lnTo>
                      <a:pt x="1382" y="5239"/>
                    </a:lnTo>
                    <a:close/>
                    <a:moveTo>
                      <a:pt x="6240" y="6621"/>
                    </a:moveTo>
                    <a:lnTo>
                      <a:pt x="6240" y="7311"/>
                    </a:lnTo>
                    <a:lnTo>
                      <a:pt x="4168" y="7311"/>
                    </a:lnTo>
                    <a:lnTo>
                      <a:pt x="4168" y="6621"/>
                    </a:lnTo>
                    <a:close/>
                    <a:moveTo>
                      <a:pt x="7645" y="8026"/>
                    </a:moveTo>
                    <a:lnTo>
                      <a:pt x="7645" y="8716"/>
                    </a:lnTo>
                    <a:lnTo>
                      <a:pt x="4168" y="8716"/>
                    </a:lnTo>
                    <a:lnTo>
                      <a:pt x="4168" y="8026"/>
                    </a:lnTo>
                    <a:close/>
                    <a:moveTo>
                      <a:pt x="3478" y="8026"/>
                    </a:moveTo>
                    <a:lnTo>
                      <a:pt x="3478" y="10121"/>
                    </a:lnTo>
                    <a:lnTo>
                      <a:pt x="1382" y="10121"/>
                    </a:lnTo>
                    <a:lnTo>
                      <a:pt x="1382" y="8026"/>
                    </a:lnTo>
                    <a:close/>
                    <a:moveTo>
                      <a:pt x="6264" y="9431"/>
                    </a:moveTo>
                    <a:lnTo>
                      <a:pt x="6264" y="10121"/>
                    </a:lnTo>
                    <a:lnTo>
                      <a:pt x="4192" y="10121"/>
                    </a:lnTo>
                    <a:lnTo>
                      <a:pt x="4192" y="9431"/>
                    </a:lnTo>
                    <a:close/>
                    <a:moveTo>
                      <a:pt x="1" y="0"/>
                    </a:moveTo>
                    <a:lnTo>
                      <a:pt x="1" y="11193"/>
                    </a:lnTo>
                    <a:lnTo>
                      <a:pt x="9050" y="11193"/>
                    </a:lnTo>
                    <a:lnTo>
                      <a:pt x="9050" y="0"/>
                    </a:lnTo>
                    <a:lnTo>
                      <a:pt x="7931" y="0"/>
                    </a:lnTo>
                    <a:lnTo>
                      <a:pt x="6550" y="1381"/>
                    </a:lnTo>
                    <a:lnTo>
                      <a:pt x="2501" y="1381"/>
                    </a:lnTo>
                    <a:lnTo>
                      <a:pt x="1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7"/>
              <p:cNvSpPr/>
              <p:nvPr/>
            </p:nvSpPr>
            <p:spPr>
              <a:xfrm>
                <a:off x="790872" y="1641296"/>
                <a:ext cx="23140" cy="22338"/>
              </a:xfrm>
              <a:custGeom>
                <a:rect b="b" l="l" r="r" t="t"/>
                <a:pathLst>
                  <a:path extrusionOk="0" h="668" w="692">
                    <a:moveTo>
                      <a:pt x="1" y="1"/>
                    </a:moveTo>
                    <a:lnTo>
                      <a:pt x="1" y="668"/>
                    </a:lnTo>
                    <a:lnTo>
                      <a:pt x="691" y="668"/>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4" name="Google Shape;1594;p47"/>
          <p:cNvGrpSpPr/>
          <p:nvPr/>
        </p:nvGrpSpPr>
        <p:grpSpPr>
          <a:xfrm>
            <a:off x="1722272" y="1345725"/>
            <a:ext cx="544200" cy="544200"/>
            <a:chOff x="1760369" y="1345725"/>
            <a:chExt cx="544200" cy="544200"/>
          </a:xfrm>
        </p:grpSpPr>
        <p:sp>
          <p:nvSpPr>
            <p:cNvPr id="1595" name="Google Shape;1595;p47"/>
            <p:cNvSpPr/>
            <p:nvPr/>
          </p:nvSpPr>
          <p:spPr>
            <a:xfrm>
              <a:off x="1760369"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47"/>
            <p:cNvGrpSpPr/>
            <p:nvPr/>
          </p:nvGrpSpPr>
          <p:grpSpPr>
            <a:xfrm>
              <a:off x="1832952" y="1418318"/>
              <a:ext cx="398237" cy="398204"/>
              <a:chOff x="1532271" y="1418318"/>
              <a:chExt cx="398237" cy="398204"/>
            </a:xfrm>
          </p:grpSpPr>
          <p:sp>
            <p:nvSpPr>
              <p:cNvPr id="1597" name="Google Shape;1597;p47"/>
              <p:cNvSpPr/>
              <p:nvPr/>
            </p:nvSpPr>
            <p:spPr>
              <a:xfrm>
                <a:off x="1556180" y="1418318"/>
                <a:ext cx="70124" cy="69321"/>
              </a:xfrm>
              <a:custGeom>
                <a:rect b="b" l="l" r="r" t="t"/>
                <a:pathLst>
                  <a:path extrusionOk="0" h="2073" w="2097">
                    <a:moveTo>
                      <a:pt x="1048" y="1"/>
                    </a:moveTo>
                    <a:cubicBezTo>
                      <a:pt x="477" y="1"/>
                      <a:pt x="0" y="477"/>
                      <a:pt x="0" y="1025"/>
                    </a:cubicBezTo>
                    <a:cubicBezTo>
                      <a:pt x="0" y="1596"/>
                      <a:pt x="477" y="2073"/>
                      <a:pt x="1048" y="2073"/>
                    </a:cubicBezTo>
                    <a:cubicBezTo>
                      <a:pt x="1620" y="2073"/>
                      <a:pt x="2096" y="1596"/>
                      <a:pt x="2096" y="1025"/>
                    </a:cubicBezTo>
                    <a:cubicBezTo>
                      <a:pt x="2096" y="477"/>
                      <a:pt x="162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7"/>
              <p:cNvSpPr/>
              <p:nvPr/>
            </p:nvSpPr>
            <p:spPr>
              <a:xfrm>
                <a:off x="1532271" y="1487605"/>
                <a:ext cx="117107" cy="117909"/>
              </a:xfrm>
              <a:custGeom>
                <a:rect b="b" l="l" r="r" t="t"/>
                <a:pathLst>
                  <a:path extrusionOk="0" h="3526" w="3502">
                    <a:moveTo>
                      <a:pt x="1739" y="1"/>
                    </a:moveTo>
                    <a:cubicBezTo>
                      <a:pt x="739" y="1"/>
                      <a:pt x="1" y="810"/>
                      <a:pt x="1" y="1763"/>
                    </a:cubicBezTo>
                    <a:lnTo>
                      <a:pt x="1" y="3525"/>
                    </a:lnTo>
                    <a:lnTo>
                      <a:pt x="3502" y="3525"/>
                    </a:lnTo>
                    <a:lnTo>
                      <a:pt x="3502" y="1763"/>
                    </a:lnTo>
                    <a:cubicBezTo>
                      <a:pt x="3502" y="810"/>
                      <a:pt x="2716" y="1"/>
                      <a:pt x="1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7"/>
              <p:cNvSpPr/>
              <p:nvPr/>
            </p:nvSpPr>
            <p:spPr>
              <a:xfrm>
                <a:off x="1837277" y="1630160"/>
                <a:ext cx="69321" cy="69321"/>
              </a:xfrm>
              <a:custGeom>
                <a:rect b="b" l="l" r="r" t="t"/>
                <a:pathLst>
                  <a:path extrusionOk="0" h="2073" w="2073">
                    <a:moveTo>
                      <a:pt x="1049" y="0"/>
                    </a:moveTo>
                    <a:cubicBezTo>
                      <a:pt x="477" y="0"/>
                      <a:pt x="1" y="477"/>
                      <a:pt x="1" y="1048"/>
                    </a:cubicBezTo>
                    <a:cubicBezTo>
                      <a:pt x="1" y="1596"/>
                      <a:pt x="477" y="2072"/>
                      <a:pt x="1049" y="2072"/>
                    </a:cubicBezTo>
                    <a:cubicBezTo>
                      <a:pt x="1596" y="2072"/>
                      <a:pt x="2073" y="1596"/>
                      <a:pt x="2073" y="1048"/>
                    </a:cubicBezTo>
                    <a:cubicBezTo>
                      <a:pt x="2073" y="453"/>
                      <a:pt x="1644" y="0"/>
                      <a:pt x="1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7"/>
              <p:cNvSpPr/>
              <p:nvPr/>
            </p:nvSpPr>
            <p:spPr>
              <a:xfrm>
                <a:off x="1813401" y="1698645"/>
                <a:ext cx="117107" cy="117876"/>
              </a:xfrm>
              <a:custGeom>
                <a:rect b="b" l="l" r="r" t="t"/>
                <a:pathLst>
                  <a:path extrusionOk="0" h="3525" w="3502">
                    <a:moveTo>
                      <a:pt x="1763" y="0"/>
                    </a:moveTo>
                    <a:cubicBezTo>
                      <a:pt x="763" y="0"/>
                      <a:pt x="0" y="786"/>
                      <a:pt x="0" y="1763"/>
                    </a:cubicBezTo>
                    <a:lnTo>
                      <a:pt x="0" y="3525"/>
                    </a:lnTo>
                    <a:lnTo>
                      <a:pt x="3477" y="3525"/>
                    </a:lnTo>
                    <a:lnTo>
                      <a:pt x="3477" y="1763"/>
                    </a:lnTo>
                    <a:lnTo>
                      <a:pt x="3501" y="1763"/>
                    </a:lnTo>
                    <a:cubicBezTo>
                      <a:pt x="3501" y="810"/>
                      <a:pt x="2739" y="0"/>
                      <a:pt x="1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7"/>
              <p:cNvSpPr/>
              <p:nvPr/>
            </p:nvSpPr>
            <p:spPr>
              <a:xfrm>
                <a:off x="1533073" y="1418318"/>
                <a:ext cx="397434" cy="398204"/>
              </a:xfrm>
              <a:custGeom>
                <a:rect b="b" l="l" r="r" t="t"/>
                <a:pathLst>
                  <a:path extrusionOk="0" h="11908" w="11885">
                    <a:moveTo>
                      <a:pt x="10455" y="1430"/>
                    </a:moveTo>
                    <a:lnTo>
                      <a:pt x="10455" y="2096"/>
                    </a:lnTo>
                    <a:lnTo>
                      <a:pt x="8383" y="2096"/>
                    </a:lnTo>
                    <a:lnTo>
                      <a:pt x="8383" y="1430"/>
                    </a:lnTo>
                    <a:close/>
                    <a:moveTo>
                      <a:pt x="10455" y="2787"/>
                    </a:moveTo>
                    <a:lnTo>
                      <a:pt x="10455" y="3478"/>
                    </a:lnTo>
                    <a:lnTo>
                      <a:pt x="8383" y="3478"/>
                    </a:lnTo>
                    <a:lnTo>
                      <a:pt x="8383" y="2787"/>
                    </a:lnTo>
                    <a:close/>
                    <a:moveTo>
                      <a:pt x="7455" y="1453"/>
                    </a:moveTo>
                    <a:lnTo>
                      <a:pt x="7955" y="1954"/>
                    </a:lnTo>
                    <a:lnTo>
                      <a:pt x="6288" y="3621"/>
                    </a:lnTo>
                    <a:lnTo>
                      <a:pt x="5335" y="2668"/>
                    </a:lnTo>
                    <a:lnTo>
                      <a:pt x="5859" y="2168"/>
                    </a:lnTo>
                    <a:lnTo>
                      <a:pt x="6288" y="2620"/>
                    </a:lnTo>
                    <a:lnTo>
                      <a:pt x="7455" y="1453"/>
                    </a:lnTo>
                    <a:close/>
                    <a:moveTo>
                      <a:pt x="3502" y="8407"/>
                    </a:moveTo>
                    <a:lnTo>
                      <a:pt x="3502" y="9098"/>
                    </a:lnTo>
                    <a:lnTo>
                      <a:pt x="1406" y="9098"/>
                    </a:lnTo>
                    <a:lnTo>
                      <a:pt x="1406" y="8407"/>
                    </a:lnTo>
                    <a:close/>
                    <a:moveTo>
                      <a:pt x="5669" y="8502"/>
                    </a:moveTo>
                    <a:lnTo>
                      <a:pt x="6169" y="9003"/>
                    </a:lnTo>
                    <a:lnTo>
                      <a:pt x="5740" y="9455"/>
                    </a:lnTo>
                    <a:lnTo>
                      <a:pt x="6169" y="9908"/>
                    </a:lnTo>
                    <a:lnTo>
                      <a:pt x="5669" y="10408"/>
                    </a:lnTo>
                    <a:lnTo>
                      <a:pt x="5216" y="9955"/>
                    </a:lnTo>
                    <a:lnTo>
                      <a:pt x="4787" y="10408"/>
                    </a:lnTo>
                    <a:lnTo>
                      <a:pt x="4264" y="9908"/>
                    </a:lnTo>
                    <a:lnTo>
                      <a:pt x="4716" y="9455"/>
                    </a:lnTo>
                    <a:lnTo>
                      <a:pt x="4264" y="9003"/>
                    </a:lnTo>
                    <a:lnTo>
                      <a:pt x="4787" y="8502"/>
                    </a:lnTo>
                    <a:lnTo>
                      <a:pt x="5216" y="8955"/>
                    </a:lnTo>
                    <a:lnTo>
                      <a:pt x="5669" y="8502"/>
                    </a:lnTo>
                    <a:close/>
                    <a:moveTo>
                      <a:pt x="3502" y="9812"/>
                    </a:moveTo>
                    <a:lnTo>
                      <a:pt x="3502" y="10503"/>
                    </a:lnTo>
                    <a:lnTo>
                      <a:pt x="1406" y="10503"/>
                    </a:lnTo>
                    <a:lnTo>
                      <a:pt x="1406" y="9812"/>
                    </a:lnTo>
                    <a:close/>
                    <a:moveTo>
                      <a:pt x="5264" y="1"/>
                    </a:moveTo>
                    <a:cubicBezTo>
                      <a:pt x="4692" y="1"/>
                      <a:pt x="4216" y="477"/>
                      <a:pt x="4216" y="1025"/>
                    </a:cubicBezTo>
                    <a:lnTo>
                      <a:pt x="4216" y="3835"/>
                    </a:lnTo>
                    <a:cubicBezTo>
                      <a:pt x="4216" y="4406"/>
                      <a:pt x="4692" y="4883"/>
                      <a:pt x="5264" y="4883"/>
                    </a:cubicBezTo>
                    <a:lnTo>
                      <a:pt x="5597" y="4883"/>
                    </a:lnTo>
                    <a:lnTo>
                      <a:pt x="5597" y="5788"/>
                    </a:lnTo>
                    <a:lnTo>
                      <a:pt x="4406" y="7026"/>
                    </a:lnTo>
                    <a:lnTo>
                      <a:pt x="1049" y="7026"/>
                    </a:lnTo>
                    <a:cubicBezTo>
                      <a:pt x="477" y="7026"/>
                      <a:pt x="1" y="7478"/>
                      <a:pt x="1" y="8050"/>
                    </a:cubicBezTo>
                    <a:lnTo>
                      <a:pt x="1" y="10860"/>
                    </a:lnTo>
                    <a:cubicBezTo>
                      <a:pt x="1" y="11432"/>
                      <a:pt x="477" y="11908"/>
                      <a:pt x="1049" y="11908"/>
                    </a:cubicBezTo>
                    <a:lnTo>
                      <a:pt x="6645" y="11908"/>
                    </a:lnTo>
                    <a:cubicBezTo>
                      <a:pt x="7217" y="11908"/>
                      <a:pt x="7693" y="11432"/>
                      <a:pt x="7693" y="10860"/>
                    </a:cubicBezTo>
                    <a:lnTo>
                      <a:pt x="7693" y="8050"/>
                    </a:lnTo>
                    <a:cubicBezTo>
                      <a:pt x="7693" y="7478"/>
                      <a:pt x="7217" y="7026"/>
                      <a:pt x="6645" y="7026"/>
                    </a:cubicBezTo>
                    <a:lnTo>
                      <a:pt x="6288" y="7026"/>
                    </a:lnTo>
                    <a:lnTo>
                      <a:pt x="6288" y="6097"/>
                    </a:lnTo>
                    <a:lnTo>
                      <a:pt x="7479" y="4883"/>
                    </a:lnTo>
                    <a:lnTo>
                      <a:pt x="10860" y="4883"/>
                    </a:lnTo>
                    <a:cubicBezTo>
                      <a:pt x="11408" y="4883"/>
                      <a:pt x="11884" y="4406"/>
                      <a:pt x="11884" y="3835"/>
                    </a:cubicBezTo>
                    <a:lnTo>
                      <a:pt x="11884" y="1025"/>
                    </a:lnTo>
                    <a:cubicBezTo>
                      <a:pt x="11884" y="477"/>
                      <a:pt x="11408" y="1"/>
                      <a:pt x="108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2" name="Google Shape;1602;p47"/>
          <p:cNvGrpSpPr/>
          <p:nvPr/>
        </p:nvGrpSpPr>
        <p:grpSpPr>
          <a:xfrm>
            <a:off x="2458737" y="1345725"/>
            <a:ext cx="544200" cy="544200"/>
            <a:chOff x="2420656" y="1345725"/>
            <a:chExt cx="544200" cy="544200"/>
          </a:xfrm>
        </p:grpSpPr>
        <p:sp>
          <p:nvSpPr>
            <p:cNvPr id="1603" name="Google Shape;1603;p47"/>
            <p:cNvSpPr/>
            <p:nvPr/>
          </p:nvSpPr>
          <p:spPr>
            <a:xfrm>
              <a:off x="2420656"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4" name="Google Shape;1604;p47"/>
            <p:cNvGrpSpPr/>
            <p:nvPr/>
          </p:nvGrpSpPr>
          <p:grpSpPr>
            <a:xfrm>
              <a:off x="2492065" y="1419120"/>
              <a:ext cx="397434" cy="398204"/>
              <a:chOff x="2343759" y="1419120"/>
              <a:chExt cx="397434" cy="398204"/>
            </a:xfrm>
          </p:grpSpPr>
          <p:sp>
            <p:nvSpPr>
              <p:cNvPr id="1605" name="Google Shape;1605;p47"/>
              <p:cNvSpPr/>
              <p:nvPr/>
            </p:nvSpPr>
            <p:spPr>
              <a:xfrm>
                <a:off x="2440133" y="1523453"/>
                <a:ext cx="204686" cy="175226"/>
              </a:xfrm>
              <a:custGeom>
                <a:rect b="b" l="l" r="r" t="t"/>
                <a:pathLst>
                  <a:path extrusionOk="0" h="5240" w="6121">
                    <a:moveTo>
                      <a:pt x="3430" y="1763"/>
                    </a:moveTo>
                    <a:lnTo>
                      <a:pt x="3430" y="3168"/>
                    </a:lnTo>
                    <a:lnTo>
                      <a:pt x="2739" y="3168"/>
                    </a:lnTo>
                    <a:lnTo>
                      <a:pt x="2739" y="1763"/>
                    </a:lnTo>
                    <a:close/>
                    <a:moveTo>
                      <a:pt x="3430" y="3882"/>
                    </a:moveTo>
                    <a:lnTo>
                      <a:pt x="3430" y="4549"/>
                    </a:lnTo>
                    <a:lnTo>
                      <a:pt x="2739" y="4549"/>
                    </a:lnTo>
                    <a:lnTo>
                      <a:pt x="2739" y="3882"/>
                    </a:lnTo>
                    <a:close/>
                    <a:moveTo>
                      <a:pt x="3049" y="0"/>
                    </a:moveTo>
                    <a:lnTo>
                      <a:pt x="0" y="5239"/>
                    </a:lnTo>
                    <a:lnTo>
                      <a:pt x="6121" y="5239"/>
                    </a:lnTo>
                    <a:lnTo>
                      <a:pt x="3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7"/>
              <p:cNvSpPr/>
              <p:nvPr/>
            </p:nvSpPr>
            <p:spPr>
              <a:xfrm>
                <a:off x="2343759" y="1419120"/>
                <a:ext cx="397434" cy="398204"/>
              </a:xfrm>
              <a:custGeom>
                <a:rect b="b" l="l" r="r" t="t"/>
                <a:pathLst>
                  <a:path extrusionOk="0" h="11908" w="11885">
                    <a:moveTo>
                      <a:pt x="5955" y="1691"/>
                    </a:moveTo>
                    <a:lnTo>
                      <a:pt x="10241" y="9050"/>
                    </a:lnTo>
                    <a:lnTo>
                      <a:pt x="1692" y="9050"/>
                    </a:lnTo>
                    <a:lnTo>
                      <a:pt x="5955" y="1691"/>
                    </a:lnTo>
                    <a:close/>
                    <a:moveTo>
                      <a:pt x="5955" y="1"/>
                    </a:moveTo>
                    <a:cubicBezTo>
                      <a:pt x="5597" y="1"/>
                      <a:pt x="5240" y="215"/>
                      <a:pt x="5073" y="501"/>
                    </a:cubicBezTo>
                    <a:lnTo>
                      <a:pt x="144" y="8907"/>
                    </a:lnTo>
                    <a:cubicBezTo>
                      <a:pt x="72" y="9050"/>
                      <a:pt x="1" y="9217"/>
                      <a:pt x="1" y="9431"/>
                    </a:cubicBezTo>
                    <a:cubicBezTo>
                      <a:pt x="1" y="10003"/>
                      <a:pt x="477" y="10479"/>
                      <a:pt x="1049" y="10479"/>
                    </a:cubicBezTo>
                    <a:lnTo>
                      <a:pt x="2120" y="10479"/>
                    </a:lnTo>
                    <a:lnTo>
                      <a:pt x="2120" y="11908"/>
                    </a:lnTo>
                    <a:lnTo>
                      <a:pt x="4002" y="10479"/>
                    </a:lnTo>
                    <a:lnTo>
                      <a:pt x="10837" y="10479"/>
                    </a:lnTo>
                    <a:cubicBezTo>
                      <a:pt x="11408" y="10479"/>
                      <a:pt x="11884" y="10003"/>
                      <a:pt x="11884" y="9431"/>
                    </a:cubicBezTo>
                    <a:cubicBezTo>
                      <a:pt x="11884" y="9264"/>
                      <a:pt x="11813" y="9074"/>
                      <a:pt x="11741" y="8907"/>
                    </a:cubicBezTo>
                    <a:lnTo>
                      <a:pt x="6859" y="501"/>
                    </a:lnTo>
                    <a:cubicBezTo>
                      <a:pt x="6669" y="167"/>
                      <a:pt x="6312" y="1"/>
                      <a:pt x="59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7" name="Google Shape;1607;p47"/>
          <p:cNvGrpSpPr/>
          <p:nvPr/>
        </p:nvGrpSpPr>
        <p:grpSpPr>
          <a:xfrm>
            <a:off x="3195202" y="1345725"/>
            <a:ext cx="544200" cy="544200"/>
            <a:chOff x="3157119" y="1345725"/>
            <a:chExt cx="544200" cy="544200"/>
          </a:xfrm>
        </p:grpSpPr>
        <p:sp>
          <p:nvSpPr>
            <p:cNvPr id="1608" name="Google Shape;1608;p47"/>
            <p:cNvSpPr/>
            <p:nvPr/>
          </p:nvSpPr>
          <p:spPr>
            <a:xfrm>
              <a:off x="3157119"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47"/>
            <p:cNvGrpSpPr/>
            <p:nvPr/>
          </p:nvGrpSpPr>
          <p:grpSpPr>
            <a:xfrm>
              <a:off x="3227354" y="1418318"/>
              <a:ext cx="399006" cy="398204"/>
              <a:chOff x="3155248" y="1418318"/>
              <a:chExt cx="399006" cy="398204"/>
            </a:xfrm>
          </p:grpSpPr>
          <p:sp>
            <p:nvSpPr>
              <p:cNvPr id="1610" name="Google Shape;1610;p47"/>
              <p:cNvSpPr/>
              <p:nvPr/>
            </p:nvSpPr>
            <p:spPr>
              <a:xfrm>
                <a:off x="3202231" y="1613440"/>
                <a:ext cx="209502" cy="203081"/>
              </a:xfrm>
              <a:custGeom>
                <a:rect b="b" l="l" r="r" t="t"/>
                <a:pathLst>
                  <a:path extrusionOk="0" h="6073" w="6265">
                    <a:moveTo>
                      <a:pt x="2430" y="1858"/>
                    </a:moveTo>
                    <a:lnTo>
                      <a:pt x="2430" y="2548"/>
                    </a:lnTo>
                    <a:lnTo>
                      <a:pt x="1739" y="2548"/>
                    </a:lnTo>
                    <a:lnTo>
                      <a:pt x="1739" y="1858"/>
                    </a:lnTo>
                    <a:close/>
                    <a:moveTo>
                      <a:pt x="4526" y="1858"/>
                    </a:moveTo>
                    <a:lnTo>
                      <a:pt x="4526" y="2548"/>
                    </a:lnTo>
                    <a:lnTo>
                      <a:pt x="3835" y="2548"/>
                    </a:lnTo>
                    <a:lnTo>
                      <a:pt x="3835" y="1858"/>
                    </a:lnTo>
                    <a:close/>
                    <a:moveTo>
                      <a:pt x="4883" y="3239"/>
                    </a:moveTo>
                    <a:lnTo>
                      <a:pt x="4883" y="3596"/>
                    </a:lnTo>
                    <a:cubicBezTo>
                      <a:pt x="4883" y="4549"/>
                      <a:pt x="4097" y="5359"/>
                      <a:pt x="3121" y="5359"/>
                    </a:cubicBezTo>
                    <a:cubicBezTo>
                      <a:pt x="2144" y="5359"/>
                      <a:pt x="1358" y="4573"/>
                      <a:pt x="1358" y="3596"/>
                    </a:cubicBezTo>
                    <a:lnTo>
                      <a:pt x="1358" y="3239"/>
                    </a:lnTo>
                    <a:close/>
                    <a:moveTo>
                      <a:pt x="406" y="0"/>
                    </a:moveTo>
                    <a:cubicBezTo>
                      <a:pt x="168" y="429"/>
                      <a:pt x="25" y="977"/>
                      <a:pt x="25" y="1501"/>
                    </a:cubicBezTo>
                    <a:lnTo>
                      <a:pt x="25" y="2906"/>
                    </a:lnTo>
                    <a:cubicBezTo>
                      <a:pt x="1" y="4644"/>
                      <a:pt x="1382" y="6073"/>
                      <a:pt x="3144" y="6073"/>
                    </a:cubicBezTo>
                    <a:cubicBezTo>
                      <a:pt x="4883" y="6073"/>
                      <a:pt x="6264" y="4620"/>
                      <a:pt x="6264" y="2906"/>
                    </a:cubicBezTo>
                    <a:lnTo>
                      <a:pt x="6264" y="1501"/>
                    </a:lnTo>
                    <a:cubicBezTo>
                      <a:pt x="6264" y="977"/>
                      <a:pt x="6121" y="429"/>
                      <a:pt x="5883" y="0"/>
                    </a:cubicBezTo>
                    <a:cubicBezTo>
                      <a:pt x="5145" y="762"/>
                      <a:pt x="4121" y="1143"/>
                      <a:pt x="3144" y="1143"/>
                    </a:cubicBezTo>
                    <a:cubicBezTo>
                      <a:pt x="2168" y="1143"/>
                      <a:pt x="1144" y="762"/>
                      <a:pt x="4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7"/>
              <p:cNvSpPr/>
              <p:nvPr/>
            </p:nvSpPr>
            <p:spPr>
              <a:xfrm>
                <a:off x="3274729" y="1745628"/>
                <a:ext cx="65308" cy="23140"/>
              </a:xfrm>
              <a:custGeom>
                <a:rect b="b" l="l" r="r" t="t"/>
                <a:pathLst>
                  <a:path extrusionOk="0" h="692" w="1953">
                    <a:moveTo>
                      <a:pt x="0" y="0"/>
                    </a:moveTo>
                    <a:cubicBezTo>
                      <a:pt x="143" y="381"/>
                      <a:pt x="524" y="691"/>
                      <a:pt x="976" y="691"/>
                    </a:cubicBezTo>
                    <a:cubicBezTo>
                      <a:pt x="1429" y="691"/>
                      <a:pt x="1810" y="381"/>
                      <a:pt x="1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7"/>
              <p:cNvSpPr/>
              <p:nvPr/>
            </p:nvSpPr>
            <p:spPr>
              <a:xfrm>
                <a:off x="3203033" y="1418318"/>
                <a:ext cx="351220" cy="208699"/>
              </a:xfrm>
              <a:custGeom>
                <a:rect b="b" l="l" r="r" t="t"/>
                <a:pathLst>
                  <a:path extrusionOk="0" h="6241" w="10503">
                    <a:moveTo>
                      <a:pt x="2073" y="3501"/>
                    </a:moveTo>
                    <a:lnTo>
                      <a:pt x="2073" y="4192"/>
                    </a:lnTo>
                    <a:lnTo>
                      <a:pt x="1406" y="4192"/>
                    </a:lnTo>
                    <a:lnTo>
                      <a:pt x="1406" y="3501"/>
                    </a:lnTo>
                    <a:close/>
                    <a:moveTo>
                      <a:pt x="3454" y="2787"/>
                    </a:moveTo>
                    <a:lnTo>
                      <a:pt x="3454" y="4192"/>
                    </a:lnTo>
                    <a:lnTo>
                      <a:pt x="2763" y="4192"/>
                    </a:lnTo>
                    <a:lnTo>
                      <a:pt x="2763" y="2787"/>
                    </a:lnTo>
                    <a:close/>
                    <a:moveTo>
                      <a:pt x="4859" y="2096"/>
                    </a:moveTo>
                    <a:lnTo>
                      <a:pt x="4859" y="4192"/>
                    </a:lnTo>
                    <a:lnTo>
                      <a:pt x="4168" y="4192"/>
                    </a:lnTo>
                    <a:lnTo>
                      <a:pt x="4168" y="2096"/>
                    </a:lnTo>
                    <a:close/>
                    <a:moveTo>
                      <a:pt x="3120" y="1"/>
                    </a:moveTo>
                    <a:cubicBezTo>
                      <a:pt x="1406" y="1"/>
                      <a:pt x="1" y="1382"/>
                      <a:pt x="1" y="3120"/>
                    </a:cubicBezTo>
                    <a:cubicBezTo>
                      <a:pt x="1" y="4835"/>
                      <a:pt x="1406" y="6240"/>
                      <a:pt x="3120" y="6240"/>
                    </a:cubicBezTo>
                    <a:cubicBezTo>
                      <a:pt x="4668" y="6240"/>
                      <a:pt x="6050" y="5097"/>
                      <a:pt x="6216" y="3454"/>
                    </a:cubicBezTo>
                    <a:lnTo>
                      <a:pt x="6955" y="3454"/>
                    </a:lnTo>
                    <a:lnTo>
                      <a:pt x="6955" y="3787"/>
                    </a:lnTo>
                    <a:lnTo>
                      <a:pt x="10503" y="3787"/>
                    </a:lnTo>
                    <a:lnTo>
                      <a:pt x="10503" y="2406"/>
                    </a:lnTo>
                    <a:lnTo>
                      <a:pt x="6955" y="2406"/>
                    </a:lnTo>
                    <a:lnTo>
                      <a:pt x="6955" y="2787"/>
                    </a:lnTo>
                    <a:lnTo>
                      <a:pt x="6216" y="2787"/>
                    </a:lnTo>
                    <a:cubicBezTo>
                      <a:pt x="6050" y="1215"/>
                      <a:pt x="4740" y="1"/>
                      <a:pt x="3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3431596" y="1658818"/>
                <a:ext cx="27120" cy="82062"/>
              </a:xfrm>
              <a:custGeom>
                <a:rect b="b" l="l" r="r" t="t"/>
                <a:pathLst>
                  <a:path extrusionOk="0" h="2454" w="811">
                    <a:moveTo>
                      <a:pt x="96" y="1"/>
                    </a:moveTo>
                    <a:lnTo>
                      <a:pt x="96" y="144"/>
                    </a:lnTo>
                    <a:lnTo>
                      <a:pt x="96" y="1549"/>
                    </a:lnTo>
                    <a:cubicBezTo>
                      <a:pt x="120" y="1882"/>
                      <a:pt x="72" y="2168"/>
                      <a:pt x="1" y="2454"/>
                    </a:cubicBezTo>
                    <a:cubicBezTo>
                      <a:pt x="477" y="2239"/>
                      <a:pt x="810" y="1739"/>
                      <a:pt x="810" y="1191"/>
                    </a:cubicBezTo>
                    <a:cubicBezTo>
                      <a:pt x="810" y="691"/>
                      <a:pt x="524" y="239"/>
                      <a:pt x="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7"/>
              <p:cNvSpPr/>
              <p:nvPr/>
            </p:nvSpPr>
            <p:spPr>
              <a:xfrm>
                <a:off x="3155248" y="1658016"/>
                <a:ext cx="27922" cy="82864"/>
              </a:xfrm>
              <a:custGeom>
                <a:rect b="b" l="l" r="r" t="t"/>
                <a:pathLst>
                  <a:path extrusionOk="0" h="2478" w="835">
                    <a:moveTo>
                      <a:pt x="715" y="1"/>
                    </a:moveTo>
                    <a:cubicBezTo>
                      <a:pt x="287" y="239"/>
                      <a:pt x="1" y="691"/>
                      <a:pt x="1" y="1192"/>
                    </a:cubicBezTo>
                    <a:cubicBezTo>
                      <a:pt x="25" y="1787"/>
                      <a:pt x="358" y="2263"/>
                      <a:pt x="834" y="2478"/>
                    </a:cubicBezTo>
                    <a:cubicBezTo>
                      <a:pt x="763" y="2192"/>
                      <a:pt x="715" y="1906"/>
                      <a:pt x="715" y="1549"/>
                    </a:cubicBezTo>
                    <a:lnTo>
                      <a:pt x="715" y="144"/>
                    </a:lnTo>
                    <a:lnTo>
                      <a:pt x="7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5" name="Google Shape;1615;p47"/>
          <p:cNvGrpSpPr/>
          <p:nvPr/>
        </p:nvGrpSpPr>
        <p:grpSpPr>
          <a:xfrm>
            <a:off x="3931667" y="1345725"/>
            <a:ext cx="544200" cy="544200"/>
            <a:chOff x="3893581" y="1345725"/>
            <a:chExt cx="544200" cy="544200"/>
          </a:xfrm>
        </p:grpSpPr>
        <p:sp>
          <p:nvSpPr>
            <p:cNvPr id="1616" name="Google Shape;1616;p47"/>
            <p:cNvSpPr/>
            <p:nvPr/>
          </p:nvSpPr>
          <p:spPr>
            <a:xfrm>
              <a:off x="3893581"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47"/>
            <p:cNvGrpSpPr/>
            <p:nvPr/>
          </p:nvGrpSpPr>
          <p:grpSpPr>
            <a:xfrm>
              <a:off x="3964247" y="1418284"/>
              <a:ext cx="396632" cy="396665"/>
              <a:chOff x="3968341" y="1418284"/>
              <a:chExt cx="396632" cy="396665"/>
            </a:xfrm>
          </p:grpSpPr>
          <p:sp>
            <p:nvSpPr>
              <p:cNvPr id="1618" name="Google Shape;1618;p47"/>
              <p:cNvSpPr/>
              <p:nvPr/>
            </p:nvSpPr>
            <p:spPr>
              <a:xfrm>
                <a:off x="3968341" y="1511515"/>
                <a:ext cx="369545" cy="254044"/>
              </a:xfrm>
              <a:custGeom>
                <a:rect b="b" l="l" r="r" t="t"/>
                <a:pathLst>
                  <a:path extrusionOk="0" h="7597" w="11051">
                    <a:moveTo>
                      <a:pt x="0" y="0"/>
                    </a:moveTo>
                    <a:lnTo>
                      <a:pt x="0" y="5573"/>
                    </a:lnTo>
                    <a:lnTo>
                      <a:pt x="8574" y="5573"/>
                    </a:lnTo>
                    <a:lnTo>
                      <a:pt x="10550" y="7597"/>
                    </a:lnTo>
                    <a:lnTo>
                      <a:pt x="11050" y="7097"/>
                    </a:lnTo>
                    <a:lnTo>
                      <a:pt x="9050" y="5096"/>
                    </a:lnTo>
                    <a:lnTo>
                      <a:pt x="9050" y="0"/>
                    </a:lnTo>
                    <a:lnTo>
                      <a:pt x="4882" y="0"/>
                    </a:lnTo>
                    <a:lnTo>
                      <a:pt x="4882" y="2810"/>
                    </a:lnTo>
                    <a:lnTo>
                      <a:pt x="4192" y="2810"/>
                    </a:lnTo>
                    <a:lnTo>
                      <a:pt x="41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4036826" y="1418284"/>
                <a:ext cx="94000" cy="93264"/>
              </a:xfrm>
              <a:custGeom>
                <a:rect b="b" l="l" r="r" t="t"/>
                <a:pathLst>
                  <a:path extrusionOk="0" h="2789" w="2811">
                    <a:moveTo>
                      <a:pt x="2811" y="0"/>
                    </a:moveTo>
                    <a:cubicBezTo>
                      <a:pt x="2811" y="0"/>
                      <a:pt x="2811" y="1"/>
                      <a:pt x="2811" y="2"/>
                    </a:cubicBezTo>
                    <a:lnTo>
                      <a:pt x="2811" y="2"/>
                    </a:lnTo>
                    <a:cubicBezTo>
                      <a:pt x="2811" y="1"/>
                      <a:pt x="2811" y="0"/>
                      <a:pt x="2811" y="0"/>
                    </a:cubicBezTo>
                    <a:close/>
                    <a:moveTo>
                      <a:pt x="1048" y="2"/>
                    </a:moveTo>
                    <a:cubicBezTo>
                      <a:pt x="477" y="2"/>
                      <a:pt x="1" y="478"/>
                      <a:pt x="1" y="1026"/>
                    </a:cubicBezTo>
                    <a:cubicBezTo>
                      <a:pt x="1" y="1597"/>
                      <a:pt x="477" y="2074"/>
                      <a:pt x="1048" y="2074"/>
                    </a:cubicBezTo>
                    <a:lnTo>
                      <a:pt x="2096" y="2074"/>
                    </a:lnTo>
                    <a:lnTo>
                      <a:pt x="2096" y="2788"/>
                    </a:lnTo>
                    <a:lnTo>
                      <a:pt x="2787" y="2788"/>
                    </a:lnTo>
                    <a:cubicBezTo>
                      <a:pt x="2810" y="2672"/>
                      <a:pt x="2811" y="70"/>
                      <a:pt x="2811" y="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7"/>
              <p:cNvSpPr/>
              <p:nvPr/>
            </p:nvSpPr>
            <p:spPr>
              <a:xfrm>
                <a:off x="4095748" y="1721752"/>
                <a:ext cx="47017" cy="93197"/>
              </a:xfrm>
              <a:custGeom>
                <a:rect b="b" l="l" r="r" t="t"/>
                <a:pathLst>
                  <a:path extrusionOk="0" h="2787" w="1406">
                    <a:moveTo>
                      <a:pt x="1" y="0"/>
                    </a:moveTo>
                    <a:lnTo>
                      <a:pt x="1" y="2786"/>
                    </a:lnTo>
                    <a:lnTo>
                      <a:pt x="1406" y="2786"/>
                    </a:lnTo>
                    <a:lnTo>
                      <a:pt x="1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7"/>
              <p:cNvSpPr/>
              <p:nvPr/>
            </p:nvSpPr>
            <p:spPr>
              <a:xfrm>
                <a:off x="4294047" y="1559267"/>
                <a:ext cx="70926" cy="139411"/>
              </a:xfrm>
              <a:custGeom>
                <a:rect b="b" l="l" r="r" t="t"/>
                <a:pathLst>
                  <a:path extrusionOk="0" h="4169" w="2121">
                    <a:moveTo>
                      <a:pt x="1" y="1"/>
                    </a:moveTo>
                    <a:lnTo>
                      <a:pt x="1" y="3406"/>
                    </a:lnTo>
                    <a:lnTo>
                      <a:pt x="763" y="4168"/>
                    </a:lnTo>
                    <a:lnTo>
                      <a:pt x="2120" y="4168"/>
                    </a:lnTo>
                    <a:lnTo>
                      <a:pt x="21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2" name="Google Shape;1622;p47"/>
          <p:cNvGrpSpPr/>
          <p:nvPr/>
        </p:nvGrpSpPr>
        <p:grpSpPr>
          <a:xfrm>
            <a:off x="4668133" y="1345725"/>
            <a:ext cx="544200" cy="544200"/>
            <a:chOff x="4630044" y="1345725"/>
            <a:chExt cx="544200" cy="544200"/>
          </a:xfrm>
        </p:grpSpPr>
        <p:sp>
          <p:nvSpPr>
            <p:cNvPr id="1623" name="Google Shape;1623;p47"/>
            <p:cNvSpPr/>
            <p:nvPr/>
          </p:nvSpPr>
          <p:spPr>
            <a:xfrm>
              <a:off x="4630044"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47"/>
            <p:cNvGrpSpPr/>
            <p:nvPr/>
          </p:nvGrpSpPr>
          <p:grpSpPr>
            <a:xfrm>
              <a:off x="4698733" y="1443030"/>
              <a:ext cx="399006" cy="349615"/>
              <a:chOff x="4779027" y="1443030"/>
              <a:chExt cx="399006" cy="349615"/>
            </a:xfrm>
          </p:grpSpPr>
          <p:sp>
            <p:nvSpPr>
              <p:cNvPr id="1625" name="Google Shape;1625;p47"/>
              <p:cNvSpPr/>
              <p:nvPr/>
            </p:nvSpPr>
            <p:spPr>
              <a:xfrm>
                <a:off x="5014746" y="1488408"/>
                <a:ext cx="163288" cy="139378"/>
              </a:xfrm>
              <a:custGeom>
                <a:rect b="b" l="l" r="r" t="t"/>
                <a:pathLst>
                  <a:path extrusionOk="0" h="4168" w="4883">
                    <a:moveTo>
                      <a:pt x="1" y="0"/>
                    </a:moveTo>
                    <a:lnTo>
                      <a:pt x="1" y="4168"/>
                    </a:lnTo>
                    <a:lnTo>
                      <a:pt x="4883" y="4168"/>
                    </a:lnTo>
                    <a:lnTo>
                      <a:pt x="4883" y="0"/>
                    </a:lnTo>
                    <a:lnTo>
                      <a:pt x="3478" y="0"/>
                    </a:lnTo>
                    <a:lnTo>
                      <a:pt x="3478" y="1405"/>
                    </a:lnTo>
                    <a:lnTo>
                      <a:pt x="2763" y="1405"/>
                    </a:lnTo>
                    <a:lnTo>
                      <a:pt x="2763" y="0"/>
                    </a:lnTo>
                    <a:lnTo>
                      <a:pt x="2073" y="0"/>
                    </a:lnTo>
                    <a:lnTo>
                      <a:pt x="2073" y="1405"/>
                    </a:lnTo>
                    <a:lnTo>
                      <a:pt x="1406" y="1405"/>
                    </a:lnTo>
                    <a:lnTo>
                      <a:pt x="1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7"/>
              <p:cNvSpPr/>
              <p:nvPr/>
            </p:nvSpPr>
            <p:spPr>
              <a:xfrm>
                <a:off x="5060157" y="1443030"/>
                <a:ext cx="70090" cy="46214"/>
              </a:xfrm>
              <a:custGeom>
                <a:rect b="b" l="l" r="r" t="t"/>
                <a:pathLst>
                  <a:path extrusionOk="0" h="1382" w="2096">
                    <a:moveTo>
                      <a:pt x="1048" y="0"/>
                    </a:moveTo>
                    <a:cubicBezTo>
                      <a:pt x="476" y="0"/>
                      <a:pt x="0" y="476"/>
                      <a:pt x="0" y="1048"/>
                    </a:cubicBezTo>
                    <a:lnTo>
                      <a:pt x="0" y="1381"/>
                    </a:lnTo>
                    <a:lnTo>
                      <a:pt x="691" y="1381"/>
                    </a:lnTo>
                    <a:lnTo>
                      <a:pt x="691" y="1048"/>
                    </a:lnTo>
                    <a:cubicBezTo>
                      <a:pt x="691" y="834"/>
                      <a:pt x="834" y="691"/>
                      <a:pt x="1048" y="691"/>
                    </a:cubicBezTo>
                    <a:cubicBezTo>
                      <a:pt x="1262" y="691"/>
                      <a:pt x="1405" y="834"/>
                      <a:pt x="1405" y="1048"/>
                    </a:cubicBezTo>
                    <a:lnTo>
                      <a:pt x="1405" y="1381"/>
                    </a:lnTo>
                    <a:lnTo>
                      <a:pt x="2096" y="1381"/>
                    </a:lnTo>
                    <a:lnTo>
                      <a:pt x="2096" y="1048"/>
                    </a:lnTo>
                    <a:cubicBezTo>
                      <a:pt x="2096" y="476"/>
                      <a:pt x="1620"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7"/>
              <p:cNvSpPr/>
              <p:nvPr/>
            </p:nvSpPr>
            <p:spPr>
              <a:xfrm>
                <a:off x="4779027" y="1559267"/>
                <a:ext cx="211073" cy="47017"/>
              </a:xfrm>
              <a:custGeom>
                <a:rect b="b" l="l" r="r" t="t"/>
                <a:pathLst>
                  <a:path extrusionOk="0" h="1406" w="6312">
                    <a:moveTo>
                      <a:pt x="1" y="1"/>
                    </a:moveTo>
                    <a:lnTo>
                      <a:pt x="1" y="1406"/>
                    </a:lnTo>
                    <a:lnTo>
                      <a:pt x="6311" y="1406"/>
                    </a:lnTo>
                    <a:lnTo>
                      <a:pt x="6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p:nvPr/>
            </p:nvSpPr>
            <p:spPr>
              <a:xfrm>
                <a:off x="4990067" y="1698645"/>
                <a:ext cx="22338" cy="23140"/>
              </a:xfrm>
              <a:custGeom>
                <a:rect b="b" l="l" r="r" t="t"/>
                <a:pathLst>
                  <a:path extrusionOk="0" h="692" w="668">
                    <a:moveTo>
                      <a:pt x="0" y="0"/>
                    </a:moveTo>
                    <a:lnTo>
                      <a:pt x="0" y="691"/>
                    </a:lnTo>
                    <a:lnTo>
                      <a:pt x="667" y="691"/>
                    </a:lnTo>
                    <a:lnTo>
                      <a:pt x="6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7"/>
              <p:cNvSpPr/>
              <p:nvPr/>
            </p:nvSpPr>
            <p:spPr>
              <a:xfrm>
                <a:off x="4779027" y="1628555"/>
                <a:ext cx="304237" cy="164090"/>
              </a:xfrm>
              <a:custGeom>
                <a:rect b="b" l="l" r="r" t="t"/>
                <a:pathLst>
                  <a:path extrusionOk="0" h="4907" w="9098">
                    <a:moveTo>
                      <a:pt x="2096" y="2811"/>
                    </a:moveTo>
                    <a:lnTo>
                      <a:pt x="2096" y="3501"/>
                    </a:lnTo>
                    <a:lnTo>
                      <a:pt x="1429" y="3501"/>
                    </a:lnTo>
                    <a:lnTo>
                      <a:pt x="1429" y="2811"/>
                    </a:lnTo>
                    <a:close/>
                    <a:moveTo>
                      <a:pt x="3501" y="2811"/>
                    </a:moveTo>
                    <a:lnTo>
                      <a:pt x="3501" y="3501"/>
                    </a:lnTo>
                    <a:lnTo>
                      <a:pt x="2811" y="3501"/>
                    </a:lnTo>
                    <a:lnTo>
                      <a:pt x="2811" y="2811"/>
                    </a:lnTo>
                    <a:close/>
                    <a:moveTo>
                      <a:pt x="4906" y="2811"/>
                    </a:moveTo>
                    <a:lnTo>
                      <a:pt x="4906" y="3501"/>
                    </a:lnTo>
                    <a:lnTo>
                      <a:pt x="4216" y="3501"/>
                    </a:lnTo>
                    <a:lnTo>
                      <a:pt x="4216" y="2811"/>
                    </a:lnTo>
                    <a:close/>
                    <a:moveTo>
                      <a:pt x="7669" y="1406"/>
                    </a:moveTo>
                    <a:lnTo>
                      <a:pt x="7669" y="3501"/>
                    </a:lnTo>
                    <a:lnTo>
                      <a:pt x="5597" y="3501"/>
                    </a:lnTo>
                    <a:lnTo>
                      <a:pt x="5597" y="1406"/>
                    </a:lnTo>
                    <a:close/>
                    <a:moveTo>
                      <a:pt x="1" y="1"/>
                    </a:moveTo>
                    <a:lnTo>
                      <a:pt x="1" y="4907"/>
                    </a:lnTo>
                    <a:lnTo>
                      <a:pt x="9098" y="4907"/>
                    </a:lnTo>
                    <a:lnTo>
                      <a:pt x="9098" y="691"/>
                    </a:lnTo>
                    <a:lnTo>
                      <a:pt x="6311" y="691"/>
                    </a:lnTo>
                    <a:lnTo>
                      <a:pt x="6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0" name="Google Shape;1630;p47"/>
          <p:cNvGrpSpPr/>
          <p:nvPr/>
        </p:nvGrpSpPr>
        <p:grpSpPr>
          <a:xfrm>
            <a:off x="5404598" y="1345725"/>
            <a:ext cx="544200" cy="544200"/>
            <a:chOff x="5366506" y="1345725"/>
            <a:chExt cx="544200" cy="544200"/>
          </a:xfrm>
        </p:grpSpPr>
        <p:sp>
          <p:nvSpPr>
            <p:cNvPr id="1631" name="Google Shape;1631;p47"/>
            <p:cNvSpPr/>
            <p:nvPr/>
          </p:nvSpPr>
          <p:spPr>
            <a:xfrm>
              <a:off x="5366506"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2" name="Google Shape;1632;p47"/>
            <p:cNvGrpSpPr/>
            <p:nvPr/>
          </p:nvGrpSpPr>
          <p:grpSpPr>
            <a:xfrm>
              <a:off x="5433219" y="1443030"/>
              <a:ext cx="398204" cy="348010"/>
              <a:chOff x="5589713" y="1443030"/>
              <a:chExt cx="398204" cy="348010"/>
            </a:xfrm>
          </p:grpSpPr>
          <p:sp>
            <p:nvSpPr>
              <p:cNvPr id="1633" name="Google Shape;1633;p47"/>
              <p:cNvSpPr/>
              <p:nvPr/>
            </p:nvSpPr>
            <p:spPr>
              <a:xfrm>
                <a:off x="5637499" y="1651662"/>
                <a:ext cx="70124" cy="23107"/>
              </a:xfrm>
              <a:custGeom>
                <a:rect b="b" l="l" r="r" t="t"/>
                <a:pathLst>
                  <a:path extrusionOk="0" h="691" w="2097">
                    <a:moveTo>
                      <a:pt x="1" y="0"/>
                    </a:moveTo>
                    <a:lnTo>
                      <a:pt x="1" y="691"/>
                    </a:lnTo>
                    <a:lnTo>
                      <a:pt x="2096" y="691"/>
                    </a:lnTo>
                    <a:lnTo>
                      <a:pt x="20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p:nvPr/>
            </p:nvSpPr>
            <p:spPr>
              <a:xfrm>
                <a:off x="5731465" y="1651662"/>
                <a:ext cx="23140" cy="23107"/>
              </a:xfrm>
              <a:custGeom>
                <a:rect b="b" l="l" r="r" t="t"/>
                <a:pathLst>
                  <a:path extrusionOk="0" h="691" w="692">
                    <a:moveTo>
                      <a:pt x="1" y="0"/>
                    </a:moveTo>
                    <a:lnTo>
                      <a:pt x="1" y="691"/>
                    </a:lnTo>
                    <a:lnTo>
                      <a:pt x="691" y="691"/>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p:nvPr/>
            </p:nvSpPr>
            <p:spPr>
              <a:xfrm>
                <a:off x="5776877" y="1651662"/>
                <a:ext cx="23107" cy="23107"/>
              </a:xfrm>
              <a:custGeom>
                <a:rect b="b" l="l" r="r" t="t"/>
                <a:pathLst>
                  <a:path extrusionOk="0" h="691" w="691">
                    <a:moveTo>
                      <a:pt x="0" y="0"/>
                    </a:moveTo>
                    <a:lnTo>
                      <a:pt x="0" y="691"/>
                    </a:lnTo>
                    <a:lnTo>
                      <a:pt x="691" y="691"/>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7"/>
              <p:cNvSpPr/>
              <p:nvPr/>
            </p:nvSpPr>
            <p:spPr>
              <a:xfrm>
                <a:off x="5823860" y="1651662"/>
                <a:ext cx="23107" cy="23107"/>
              </a:xfrm>
              <a:custGeom>
                <a:rect b="b" l="l" r="r" t="t"/>
                <a:pathLst>
                  <a:path extrusionOk="0" h="691" w="691">
                    <a:moveTo>
                      <a:pt x="0" y="0"/>
                    </a:moveTo>
                    <a:lnTo>
                      <a:pt x="0" y="691"/>
                    </a:lnTo>
                    <a:lnTo>
                      <a:pt x="691" y="691"/>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p:nvPr/>
            </p:nvSpPr>
            <p:spPr>
              <a:xfrm>
                <a:off x="5870843" y="1629358"/>
                <a:ext cx="68519" cy="68519"/>
              </a:xfrm>
              <a:custGeom>
                <a:rect b="b" l="l" r="r" t="t"/>
                <a:pathLst>
                  <a:path extrusionOk="0" h="2049" w="2049">
                    <a:moveTo>
                      <a:pt x="691" y="1"/>
                    </a:moveTo>
                    <a:lnTo>
                      <a:pt x="691" y="667"/>
                    </a:lnTo>
                    <a:lnTo>
                      <a:pt x="0" y="667"/>
                    </a:lnTo>
                    <a:lnTo>
                      <a:pt x="0" y="1358"/>
                    </a:lnTo>
                    <a:lnTo>
                      <a:pt x="691" y="1358"/>
                    </a:lnTo>
                    <a:lnTo>
                      <a:pt x="691" y="2049"/>
                    </a:lnTo>
                    <a:lnTo>
                      <a:pt x="1358" y="2049"/>
                    </a:lnTo>
                    <a:lnTo>
                      <a:pt x="1358" y="1358"/>
                    </a:lnTo>
                    <a:lnTo>
                      <a:pt x="2048" y="1358"/>
                    </a:lnTo>
                    <a:lnTo>
                      <a:pt x="2048" y="667"/>
                    </a:lnTo>
                    <a:lnTo>
                      <a:pt x="1358" y="667"/>
                    </a:lnTo>
                    <a:lnTo>
                      <a:pt x="13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7"/>
              <p:cNvSpPr/>
              <p:nvPr/>
            </p:nvSpPr>
            <p:spPr>
              <a:xfrm>
                <a:off x="5589713" y="1722521"/>
                <a:ext cx="398204" cy="68519"/>
              </a:xfrm>
              <a:custGeom>
                <a:rect b="b" l="l" r="r" t="t"/>
                <a:pathLst>
                  <a:path extrusionOk="0" h="2049" w="11908">
                    <a:moveTo>
                      <a:pt x="9455" y="1"/>
                    </a:moveTo>
                    <a:cubicBezTo>
                      <a:pt x="9003" y="1"/>
                      <a:pt x="8622" y="310"/>
                      <a:pt x="8455" y="691"/>
                    </a:cubicBezTo>
                    <a:lnTo>
                      <a:pt x="1" y="691"/>
                    </a:lnTo>
                    <a:lnTo>
                      <a:pt x="1" y="1382"/>
                    </a:lnTo>
                    <a:lnTo>
                      <a:pt x="8455" y="1382"/>
                    </a:lnTo>
                    <a:cubicBezTo>
                      <a:pt x="8622" y="1787"/>
                      <a:pt x="9003" y="2049"/>
                      <a:pt x="9455" y="2049"/>
                    </a:cubicBezTo>
                    <a:cubicBezTo>
                      <a:pt x="9884" y="2049"/>
                      <a:pt x="10289" y="1763"/>
                      <a:pt x="10432" y="1382"/>
                    </a:cubicBezTo>
                    <a:lnTo>
                      <a:pt x="11908" y="1382"/>
                    </a:lnTo>
                    <a:lnTo>
                      <a:pt x="11908" y="691"/>
                    </a:lnTo>
                    <a:lnTo>
                      <a:pt x="10432" y="691"/>
                    </a:lnTo>
                    <a:cubicBezTo>
                      <a:pt x="10289" y="263"/>
                      <a:pt x="9884" y="1"/>
                      <a:pt x="94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7"/>
              <p:cNvSpPr/>
              <p:nvPr/>
            </p:nvSpPr>
            <p:spPr>
              <a:xfrm>
                <a:off x="5824662" y="1443030"/>
                <a:ext cx="163254" cy="163254"/>
              </a:xfrm>
              <a:custGeom>
                <a:rect b="b" l="l" r="r" t="t"/>
                <a:pathLst>
                  <a:path extrusionOk="0" h="4882" w="4882">
                    <a:moveTo>
                      <a:pt x="3501" y="2429"/>
                    </a:moveTo>
                    <a:cubicBezTo>
                      <a:pt x="3501" y="3001"/>
                      <a:pt x="3024" y="3477"/>
                      <a:pt x="2453" y="3477"/>
                    </a:cubicBezTo>
                    <a:cubicBezTo>
                      <a:pt x="1881" y="3477"/>
                      <a:pt x="1405" y="3001"/>
                      <a:pt x="1405" y="2429"/>
                    </a:cubicBezTo>
                    <a:lnTo>
                      <a:pt x="2096" y="2429"/>
                    </a:lnTo>
                    <a:cubicBezTo>
                      <a:pt x="2096" y="2620"/>
                      <a:pt x="2239" y="2786"/>
                      <a:pt x="2453" y="2786"/>
                    </a:cubicBezTo>
                    <a:cubicBezTo>
                      <a:pt x="2667" y="2786"/>
                      <a:pt x="2810" y="2643"/>
                      <a:pt x="2810" y="2429"/>
                    </a:cubicBezTo>
                    <a:close/>
                    <a:moveTo>
                      <a:pt x="2453" y="0"/>
                    </a:moveTo>
                    <a:cubicBezTo>
                      <a:pt x="1119" y="0"/>
                      <a:pt x="0" y="1095"/>
                      <a:pt x="0" y="2429"/>
                    </a:cubicBezTo>
                    <a:cubicBezTo>
                      <a:pt x="0" y="3763"/>
                      <a:pt x="1119" y="4882"/>
                      <a:pt x="2453" y="4882"/>
                    </a:cubicBezTo>
                    <a:cubicBezTo>
                      <a:pt x="3787" y="4882"/>
                      <a:pt x="4882" y="3763"/>
                      <a:pt x="4882" y="2429"/>
                    </a:cubicBezTo>
                    <a:cubicBezTo>
                      <a:pt x="4882" y="1095"/>
                      <a:pt x="3787" y="0"/>
                      <a:pt x="2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7"/>
              <p:cNvSpPr/>
              <p:nvPr/>
            </p:nvSpPr>
            <p:spPr>
              <a:xfrm>
                <a:off x="5589713" y="1443030"/>
                <a:ext cx="163288" cy="163254"/>
              </a:xfrm>
              <a:custGeom>
                <a:rect b="b" l="l" r="r" t="t"/>
                <a:pathLst>
                  <a:path extrusionOk="0" h="4882" w="4883">
                    <a:moveTo>
                      <a:pt x="2454" y="2072"/>
                    </a:moveTo>
                    <a:cubicBezTo>
                      <a:pt x="3001" y="2072"/>
                      <a:pt x="3501" y="2548"/>
                      <a:pt x="3501" y="3120"/>
                    </a:cubicBezTo>
                    <a:lnTo>
                      <a:pt x="2811" y="3120"/>
                    </a:lnTo>
                    <a:cubicBezTo>
                      <a:pt x="2811" y="2953"/>
                      <a:pt x="2668" y="2762"/>
                      <a:pt x="2454" y="2762"/>
                    </a:cubicBezTo>
                    <a:cubicBezTo>
                      <a:pt x="2239" y="2762"/>
                      <a:pt x="2096" y="2905"/>
                      <a:pt x="2096" y="3120"/>
                    </a:cubicBezTo>
                    <a:lnTo>
                      <a:pt x="1406" y="3120"/>
                    </a:lnTo>
                    <a:cubicBezTo>
                      <a:pt x="1406" y="2548"/>
                      <a:pt x="1882" y="2072"/>
                      <a:pt x="2454" y="2072"/>
                    </a:cubicBezTo>
                    <a:close/>
                    <a:moveTo>
                      <a:pt x="2454" y="0"/>
                    </a:moveTo>
                    <a:cubicBezTo>
                      <a:pt x="1120" y="0"/>
                      <a:pt x="1" y="1095"/>
                      <a:pt x="1" y="2429"/>
                    </a:cubicBezTo>
                    <a:cubicBezTo>
                      <a:pt x="1" y="3763"/>
                      <a:pt x="1120" y="4882"/>
                      <a:pt x="2454" y="4882"/>
                    </a:cubicBezTo>
                    <a:cubicBezTo>
                      <a:pt x="3787" y="4882"/>
                      <a:pt x="4883" y="3763"/>
                      <a:pt x="4883" y="2429"/>
                    </a:cubicBezTo>
                    <a:cubicBezTo>
                      <a:pt x="4883" y="1095"/>
                      <a:pt x="3787" y="0"/>
                      <a:pt x="2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1" name="Google Shape;1641;p47"/>
          <p:cNvGrpSpPr/>
          <p:nvPr/>
        </p:nvGrpSpPr>
        <p:grpSpPr>
          <a:xfrm>
            <a:off x="6141063" y="1345725"/>
            <a:ext cx="544200" cy="544200"/>
            <a:chOff x="6102969" y="1345725"/>
            <a:chExt cx="544200" cy="544200"/>
          </a:xfrm>
        </p:grpSpPr>
        <p:sp>
          <p:nvSpPr>
            <p:cNvPr id="1642" name="Google Shape;1642;p47"/>
            <p:cNvSpPr/>
            <p:nvPr/>
          </p:nvSpPr>
          <p:spPr>
            <a:xfrm>
              <a:off x="6102969"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3" name="Google Shape;1643;p47"/>
            <p:cNvGrpSpPr/>
            <p:nvPr/>
          </p:nvGrpSpPr>
          <p:grpSpPr>
            <a:xfrm>
              <a:off x="6169310" y="1417515"/>
              <a:ext cx="397401" cy="399006"/>
              <a:chOff x="6402004" y="1417515"/>
              <a:chExt cx="397401" cy="399006"/>
            </a:xfrm>
          </p:grpSpPr>
          <p:sp>
            <p:nvSpPr>
              <p:cNvPr id="1644" name="Google Shape;1644;p47"/>
              <p:cNvSpPr/>
              <p:nvPr/>
            </p:nvSpPr>
            <p:spPr>
              <a:xfrm>
                <a:off x="6460123" y="1559267"/>
                <a:ext cx="34309" cy="35079"/>
              </a:xfrm>
              <a:custGeom>
                <a:rect b="b" l="l" r="r" t="t"/>
                <a:pathLst>
                  <a:path extrusionOk="0" h="1049" w="1026">
                    <a:moveTo>
                      <a:pt x="1" y="1"/>
                    </a:moveTo>
                    <a:lnTo>
                      <a:pt x="1" y="1049"/>
                    </a:lnTo>
                    <a:lnTo>
                      <a:pt x="1025" y="1049"/>
                    </a:lnTo>
                    <a:lnTo>
                      <a:pt x="1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7"/>
              <p:cNvSpPr/>
              <p:nvPr/>
            </p:nvSpPr>
            <p:spPr>
              <a:xfrm>
                <a:off x="6402004" y="1559267"/>
                <a:ext cx="35079" cy="35079"/>
              </a:xfrm>
              <a:custGeom>
                <a:rect b="b" l="l" r="r" t="t"/>
                <a:pathLst>
                  <a:path extrusionOk="0" h="1049" w="1049">
                    <a:moveTo>
                      <a:pt x="1" y="1"/>
                    </a:moveTo>
                    <a:lnTo>
                      <a:pt x="1" y="1049"/>
                    </a:lnTo>
                    <a:lnTo>
                      <a:pt x="1048" y="1049"/>
                    </a:lnTo>
                    <a:lnTo>
                      <a:pt x="1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7"/>
              <p:cNvSpPr/>
              <p:nvPr/>
            </p:nvSpPr>
            <p:spPr>
              <a:xfrm>
                <a:off x="6402004" y="1500346"/>
                <a:ext cx="35079" cy="35079"/>
              </a:xfrm>
              <a:custGeom>
                <a:rect b="b" l="l" r="r" t="t"/>
                <a:pathLst>
                  <a:path extrusionOk="0" h="1049" w="1049">
                    <a:moveTo>
                      <a:pt x="1" y="1"/>
                    </a:moveTo>
                    <a:lnTo>
                      <a:pt x="1" y="1048"/>
                    </a:lnTo>
                    <a:lnTo>
                      <a:pt x="1048" y="1048"/>
                    </a:lnTo>
                    <a:lnTo>
                      <a:pt x="1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7"/>
              <p:cNvSpPr/>
              <p:nvPr/>
            </p:nvSpPr>
            <p:spPr>
              <a:xfrm>
                <a:off x="6460123" y="1616617"/>
                <a:ext cx="34309" cy="35079"/>
              </a:xfrm>
              <a:custGeom>
                <a:rect b="b" l="l" r="r" t="t"/>
                <a:pathLst>
                  <a:path extrusionOk="0" h="1049" w="1026">
                    <a:moveTo>
                      <a:pt x="1" y="1"/>
                    </a:moveTo>
                    <a:lnTo>
                      <a:pt x="1" y="1048"/>
                    </a:lnTo>
                    <a:lnTo>
                      <a:pt x="1025" y="1048"/>
                    </a:lnTo>
                    <a:lnTo>
                      <a:pt x="1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7"/>
              <p:cNvSpPr/>
              <p:nvPr/>
            </p:nvSpPr>
            <p:spPr>
              <a:xfrm>
                <a:off x="6402004" y="1417515"/>
                <a:ext cx="151349" cy="58988"/>
              </a:xfrm>
              <a:custGeom>
                <a:rect b="b" l="l" r="r" t="t"/>
                <a:pathLst>
                  <a:path extrusionOk="0" h="1764" w="4526">
                    <a:moveTo>
                      <a:pt x="1" y="1"/>
                    </a:moveTo>
                    <a:lnTo>
                      <a:pt x="1" y="1763"/>
                    </a:lnTo>
                    <a:lnTo>
                      <a:pt x="4525" y="1763"/>
                    </a:lnTo>
                    <a:lnTo>
                      <a:pt x="4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7"/>
              <p:cNvSpPr/>
              <p:nvPr/>
            </p:nvSpPr>
            <p:spPr>
              <a:xfrm>
                <a:off x="6460123" y="1500346"/>
                <a:ext cx="34309" cy="35079"/>
              </a:xfrm>
              <a:custGeom>
                <a:rect b="b" l="l" r="r" t="t"/>
                <a:pathLst>
                  <a:path extrusionOk="0" h="1049" w="1026">
                    <a:moveTo>
                      <a:pt x="1" y="1"/>
                    </a:moveTo>
                    <a:lnTo>
                      <a:pt x="1" y="1048"/>
                    </a:lnTo>
                    <a:lnTo>
                      <a:pt x="1025" y="1048"/>
                    </a:lnTo>
                    <a:lnTo>
                      <a:pt x="1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7"/>
              <p:cNvSpPr/>
              <p:nvPr/>
            </p:nvSpPr>
            <p:spPr>
              <a:xfrm>
                <a:off x="6402004" y="1616617"/>
                <a:ext cx="35079" cy="35079"/>
              </a:xfrm>
              <a:custGeom>
                <a:rect b="b" l="l" r="r" t="t"/>
                <a:pathLst>
                  <a:path extrusionOk="0" h="1049" w="1049">
                    <a:moveTo>
                      <a:pt x="1" y="1"/>
                    </a:moveTo>
                    <a:lnTo>
                      <a:pt x="1" y="1048"/>
                    </a:lnTo>
                    <a:lnTo>
                      <a:pt x="1048" y="1048"/>
                    </a:lnTo>
                    <a:lnTo>
                      <a:pt x="1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7"/>
              <p:cNvSpPr/>
              <p:nvPr/>
            </p:nvSpPr>
            <p:spPr>
              <a:xfrm>
                <a:off x="6519077" y="1559267"/>
                <a:ext cx="34276" cy="93231"/>
              </a:xfrm>
              <a:custGeom>
                <a:rect b="b" l="l" r="r" t="t"/>
                <a:pathLst>
                  <a:path extrusionOk="0" h="2788" w="1025">
                    <a:moveTo>
                      <a:pt x="0" y="1"/>
                    </a:moveTo>
                    <a:lnTo>
                      <a:pt x="0" y="2787"/>
                    </a:lnTo>
                    <a:lnTo>
                      <a:pt x="1024" y="2787"/>
                    </a:lnTo>
                    <a:lnTo>
                      <a:pt x="10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7"/>
              <p:cNvSpPr/>
              <p:nvPr/>
            </p:nvSpPr>
            <p:spPr>
              <a:xfrm>
                <a:off x="6519077" y="1500346"/>
                <a:ext cx="34276" cy="35079"/>
              </a:xfrm>
              <a:custGeom>
                <a:rect b="b" l="l" r="r" t="t"/>
                <a:pathLst>
                  <a:path extrusionOk="0" h="1049" w="1025">
                    <a:moveTo>
                      <a:pt x="0" y="1"/>
                    </a:moveTo>
                    <a:lnTo>
                      <a:pt x="0" y="1048"/>
                    </a:lnTo>
                    <a:lnTo>
                      <a:pt x="1024" y="1048"/>
                    </a:lnTo>
                    <a:lnTo>
                      <a:pt x="10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7"/>
              <p:cNvSpPr/>
              <p:nvPr/>
            </p:nvSpPr>
            <p:spPr>
              <a:xfrm>
                <a:off x="6693467" y="1558498"/>
                <a:ext cx="24712" cy="23207"/>
              </a:xfrm>
              <a:custGeom>
                <a:rect b="b" l="l" r="r" t="t"/>
                <a:pathLst>
                  <a:path extrusionOk="0" h="694" w="739">
                    <a:moveTo>
                      <a:pt x="1" y="0"/>
                    </a:moveTo>
                    <a:lnTo>
                      <a:pt x="1" y="691"/>
                    </a:lnTo>
                    <a:lnTo>
                      <a:pt x="382" y="691"/>
                    </a:lnTo>
                    <a:cubicBezTo>
                      <a:pt x="396" y="692"/>
                      <a:pt x="409" y="693"/>
                      <a:pt x="423" y="693"/>
                    </a:cubicBezTo>
                    <a:cubicBezTo>
                      <a:pt x="596" y="693"/>
                      <a:pt x="739" y="556"/>
                      <a:pt x="739" y="357"/>
                    </a:cubicBezTo>
                    <a:cubicBezTo>
                      <a:pt x="739" y="167"/>
                      <a:pt x="572" y="0"/>
                      <a:pt x="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7"/>
              <p:cNvSpPr/>
              <p:nvPr/>
            </p:nvSpPr>
            <p:spPr>
              <a:xfrm>
                <a:off x="6647286" y="1512284"/>
                <a:ext cx="23910" cy="23943"/>
              </a:xfrm>
              <a:custGeom>
                <a:rect b="b" l="l" r="r" t="t"/>
                <a:pathLst>
                  <a:path extrusionOk="0" h="716" w="715">
                    <a:moveTo>
                      <a:pt x="358" y="1"/>
                    </a:moveTo>
                    <a:cubicBezTo>
                      <a:pt x="167" y="1"/>
                      <a:pt x="0" y="168"/>
                      <a:pt x="0" y="358"/>
                    </a:cubicBezTo>
                    <a:cubicBezTo>
                      <a:pt x="0" y="572"/>
                      <a:pt x="143" y="715"/>
                      <a:pt x="358" y="715"/>
                    </a:cubicBezTo>
                    <a:lnTo>
                      <a:pt x="715" y="715"/>
                    </a:lnTo>
                    <a:lnTo>
                      <a:pt x="7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7"/>
              <p:cNvSpPr/>
              <p:nvPr/>
            </p:nvSpPr>
            <p:spPr>
              <a:xfrm>
                <a:off x="6541382" y="1419120"/>
                <a:ext cx="258023" cy="374327"/>
              </a:xfrm>
              <a:custGeom>
                <a:rect b="b" l="l" r="r" t="t"/>
                <a:pathLst>
                  <a:path extrusionOk="0" h="11194" w="7716">
                    <a:moveTo>
                      <a:pt x="4572" y="1406"/>
                    </a:moveTo>
                    <a:lnTo>
                      <a:pt x="4572" y="2072"/>
                    </a:lnTo>
                    <a:lnTo>
                      <a:pt x="5954" y="2072"/>
                    </a:lnTo>
                    <a:lnTo>
                      <a:pt x="5954" y="2763"/>
                    </a:lnTo>
                    <a:lnTo>
                      <a:pt x="4572" y="2763"/>
                    </a:lnTo>
                    <a:lnTo>
                      <a:pt x="4572" y="3454"/>
                    </a:lnTo>
                    <a:lnTo>
                      <a:pt x="4930" y="3454"/>
                    </a:lnTo>
                    <a:cubicBezTo>
                      <a:pt x="5477" y="3454"/>
                      <a:pt x="5954" y="3930"/>
                      <a:pt x="5954" y="4501"/>
                    </a:cubicBezTo>
                    <a:cubicBezTo>
                      <a:pt x="5954" y="5049"/>
                      <a:pt x="5477" y="5526"/>
                      <a:pt x="4930" y="5526"/>
                    </a:cubicBezTo>
                    <a:lnTo>
                      <a:pt x="4572" y="5526"/>
                    </a:lnTo>
                    <a:lnTo>
                      <a:pt x="4572" y="6216"/>
                    </a:lnTo>
                    <a:lnTo>
                      <a:pt x="3882" y="6216"/>
                    </a:lnTo>
                    <a:lnTo>
                      <a:pt x="3882" y="5573"/>
                    </a:lnTo>
                    <a:lnTo>
                      <a:pt x="2477" y="5573"/>
                    </a:lnTo>
                    <a:lnTo>
                      <a:pt x="2477" y="4883"/>
                    </a:lnTo>
                    <a:lnTo>
                      <a:pt x="3882" y="4883"/>
                    </a:lnTo>
                    <a:lnTo>
                      <a:pt x="3882" y="4192"/>
                    </a:lnTo>
                    <a:lnTo>
                      <a:pt x="3525" y="4192"/>
                    </a:lnTo>
                    <a:cubicBezTo>
                      <a:pt x="2953" y="4192"/>
                      <a:pt x="2477" y="3716"/>
                      <a:pt x="2477" y="3144"/>
                    </a:cubicBezTo>
                    <a:cubicBezTo>
                      <a:pt x="2477" y="2573"/>
                      <a:pt x="2953" y="2096"/>
                      <a:pt x="3525" y="2096"/>
                    </a:cubicBezTo>
                    <a:lnTo>
                      <a:pt x="3882" y="2096"/>
                    </a:lnTo>
                    <a:lnTo>
                      <a:pt x="3882" y="1406"/>
                    </a:lnTo>
                    <a:close/>
                    <a:moveTo>
                      <a:pt x="6311" y="6954"/>
                    </a:moveTo>
                    <a:lnTo>
                      <a:pt x="6311" y="7645"/>
                    </a:lnTo>
                    <a:lnTo>
                      <a:pt x="1786" y="7645"/>
                    </a:lnTo>
                    <a:lnTo>
                      <a:pt x="1786" y="6954"/>
                    </a:lnTo>
                    <a:close/>
                    <a:moveTo>
                      <a:pt x="6311" y="8359"/>
                    </a:moveTo>
                    <a:lnTo>
                      <a:pt x="6311" y="9050"/>
                    </a:lnTo>
                    <a:lnTo>
                      <a:pt x="1786" y="9050"/>
                    </a:lnTo>
                    <a:lnTo>
                      <a:pt x="1786" y="8359"/>
                    </a:lnTo>
                    <a:close/>
                    <a:moveTo>
                      <a:pt x="1048" y="1"/>
                    </a:moveTo>
                    <a:lnTo>
                      <a:pt x="1048" y="7669"/>
                    </a:lnTo>
                    <a:lnTo>
                      <a:pt x="0" y="7669"/>
                    </a:lnTo>
                    <a:lnTo>
                      <a:pt x="0" y="9788"/>
                    </a:lnTo>
                    <a:lnTo>
                      <a:pt x="4930" y="9788"/>
                    </a:lnTo>
                    <a:cubicBezTo>
                      <a:pt x="4930" y="10574"/>
                      <a:pt x="5549" y="11193"/>
                      <a:pt x="6311" y="11193"/>
                    </a:cubicBezTo>
                    <a:cubicBezTo>
                      <a:pt x="7097" y="11193"/>
                      <a:pt x="7716" y="10574"/>
                      <a:pt x="7716" y="9788"/>
                    </a:cubicBezTo>
                    <a:lnTo>
                      <a:pt x="7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7"/>
              <p:cNvSpPr/>
              <p:nvPr/>
            </p:nvSpPr>
            <p:spPr>
              <a:xfrm>
                <a:off x="6472094" y="1769505"/>
                <a:ext cx="280328" cy="47017"/>
              </a:xfrm>
              <a:custGeom>
                <a:rect b="b" l="l" r="r" t="t"/>
                <a:pathLst>
                  <a:path extrusionOk="0" h="1406" w="8383">
                    <a:moveTo>
                      <a:pt x="0" y="1"/>
                    </a:moveTo>
                    <a:lnTo>
                      <a:pt x="0" y="358"/>
                    </a:lnTo>
                    <a:cubicBezTo>
                      <a:pt x="0" y="930"/>
                      <a:pt x="477" y="1406"/>
                      <a:pt x="1048" y="1406"/>
                    </a:cubicBezTo>
                    <a:lnTo>
                      <a:pt x="8383" y="1406"/>
                    </a:lnTo>
                    <a:cubicBezTo>
                      <a:pt x="7502" y="1406"/>
                      <a:pt x="6716" y="811"/>
                      <a:pt x="6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7" name="Google Shape;1657;p47"/>
          <p:cNvGrpSpPr/>
          <p:nvPr/>
        </p:nvGrpSpPr>
        <p:grpSpPr>
          <a:xfrm>
            <a:off x="6877528" y="1345725"/>
            <a:ext cx="544200" cy="544200"/>
            <a:chOff x="6839431" y="1345725"/>
            <a:chExt cx="544200" cy="544200"/>
          </a:xfrm>
        </p:grpSpPr>
        <p:sp>
          <p:nvSpPr>
            <p:cNvPr id="1658" name="Google Shape;1658;p47"/>
            <p:cNvSpPr/>
            <p:nvPr/>
          </p:nvSpPr>
          <p:spPr>
            <a:xfrm>
              <a:off x="6839431"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7"/>
            <p:cNvSpPr/>
            <p:nvPr/>
          </p:nvSpPr>
          <p:spPr>
            <a:xfrm>
              <a:off x="6904599" y="1418318"/>
              <a:ext cx="399006" cy="396632"/>
            </a:xfrm>
            <a:custGeom>
              <a:rect b="b" l="l" r="r" t="t"/>
              <a:pathLst>
                <a:path extrusionOk="0" h="11861" w="11932">
                  <a:moveTo>
                    <a:pt x="8407" y="1430"/>
                  </a:moveTo>
                  <a:lnTo>
                    <a:pt x="8407" y="2096"/>
                  </a:lnTo>
                  <a:lnTo>
                    <a:pt x="3525" y="2096"/>
                  </a:lnTo>
                  <a:lnTo>
                    <a:pt x="3525" y="1430"/>
                  </a:lnTo>
                  <a:close/>
                  <a:moveTo>
                    <a:pt x="8407" y="2811"/>
                  </a:moveTo>
                  <a:lnTo>
                    <a:pt x="8407" y="3501"/>
                  </a:lnTo>
                  <a:lnTo>
                    <a:pt x="3525" y="3501"/>
                  </a:lnTo>
                  <a:lnTo>
                    <a:pt x="3525" y="2811"/>
                  </a:lnTo>
                  <a:close/>
                  <a:moveTo>
                    <a:pt x="2120" y="1"/>
                  </a:moveTo>
                  <a:lnTo>
                    <a:pt x="2120" y="4907"/>
                  </a:lnTo>
                  <a:lnTo>
                    <a:pt x="5263" y="4907"/>
                  </a:lnTo>
                  <a:cubicBezTo>
                    <a:pt x="5502" y="5311"/>
                    <a:pt x="5740" y="5526"/>
                    <a:pt x="5811" y="5597"/>
                  </a:cubicBezTo>
                  <a:lnTo>
                    <a:pt x="2120" y="5597"/>
                  </a:lnTo>
                  <a:lnTo>
                    <a:pt x="2120" y="6978"/>
                  </a:lnTo>
                  <a:lnTo>
                    <a:pt x="0" y="6978"/>
                  </a:lnTo>
                  <a:lnTo>
                    <a:pt x="0" y="10455"/>
                  </a:lnTo>
                  <a:lnTo>
                    <a:pt x="2120" y="10455"/>
                  </a:lnTo>
                  <a:lnTo>
                    <a:pt x="2120" y="11194"/>
                  </a:lnTo>
                  <a:lnTo>
                    <a:pt x="1429" y="11194"/>
                  </a:lnTo>
                  <a:lnTo>
                    <a:pt x="1429" y="11860"/>
                  </a:lnTo>
                  <a:lnTo>
                    <a:pt x="3525" y="11860"/>
                  </a:lnTo>
                  <a:lnTo>
                    <a:pt x="3525" y="11194"/>
                  </a:lnTo>
                  <a:lnTo>
                    <a:pt x="2834" y="11194"/>
                  </a:lnTo>
                  <a:lnTo>
                    <a:pt x="2834" y="10455"/>
                  </a:lnTo>
                  <a:lnTo>
                    <a:pt x="4906" y="10455"/>
                  </a:lnTo>
                  <a:lnTo>
                    <a:pt x="4906" y="6978"/>
                  </a:lnTo>
                  <a:lnTo>
                    <a:pt x="2834" y="6978"/>
                  </a:lnTo>
                  <a:lnTo>
                    <a:pt x="2834" y="6288"/>
                  </a:lnTo>
                  <a:lnTo>
                    <a:pt x="9121" y="6288"/>
                  </a:lnTo>
                  <a:lnTo>
                    <a:pt x="9121" y="6978"/>
                  </a:lnTo>
                  <a:lnTo>
                    <a:pt x="7026" y="6978"/>
                  </a:lnTo>
                  <a:lnTo>
                    <a:pt x="7026" y="10455"/>
                  </a:lnTo>
                  <a:lnTo>
                    <a:pt x="9121" y="10455"/>
                  </a:lnTo>
                  <a:lnTo>
                    <a:pt x="9121" y="11194"/>
                  </a:lnTo>
                  <a:lnTo>
                    <a:pt x="8431" y="11194"/>
                  </a:lnTo>
                  <a:lnTo>
                    <a:pt x="8431" y="11860"/>
                  </a:lnTo>
                  <a:lnTo>
                    <a:pt x="10503" y="11860"/>
                  </a:lnTo>
                  <a:lnTo>
                    <a:pt x="10503" y="11194"/>
                  </a:lnTo>
                  <a:lnTo>
                    <a:pt x="9836" y="11194"/>
                  </a:lnTo>
                  <a:lnTo>
                    <a:pt x="9836" y="10455"/>
                  </a:lnTo>
                  <a:lnTo>
                    <a:pt x="11932" y="10455"/>
                  </a:lnTo>
                  <a:lnTo>
                    <a:pt x="11932" y="6978"/>
                  </a:lnTo>
                  <a:lnTo>
                    <a:pt x="9836" y="6978"/>
                  </a:lnTo>
                  <a:lnTo>
                    <a:pt x="9836" y="5597"/>
                  </a:lnTo>
                  <a:lnTo>
                    <a:pt x="6073" y="5597"/>
                  </a:lnTo>
                  <a:cubicBezTo>
                    <a:pt x="6145" y="5526"/>
                    <a:pt x="6407" y="5311"/>
                    <a:pt x="6621" y="4907"/>
                  </a:cubicBezTo>
                  <a:lnTo>
                    <a:pt x="9764" y="4907"/>
                  </a:lnTo>
                  <a:lnTo>
                    <a:pt x="97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47"/>
          <p:cNvGrpSpPr/>
          <p:nvPr/>
        </p:nvGrpSpPr>
        <p:grpSpPr>
          <a:xfrm>
            <a:off x="7613994" y="1345725"/>
            <a:ext cx="544200" cy="544200"/>
            <a:chOff x="7575894" y="1345725"/>
            <a:chExt cx="544200" cy="544200"/>
          </a:xfrm>
        </p:grpSpPr>
        <p:sp>
          <p:nvSpPr>
            <p:cNvPr id="1661" name="Google Shape;1661;p47"/>
            <p:cNvSpPr/>
            <p:nvPr/>
          </p:nvSpPr>
          <p:spPr>
            <a:xfrm>
              <a:off x="7575894"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2" name="Google Shape;1662;p47"/>
            <p:cNvGrpSpPr/>
            <p:nvPr/>
          </p:nvGrpSpPr>
          <p:grpSpPr>
            <a:xfrm>
              <a:off x="7641492" y="1418318"/>
              <a:ext cx="397401" cy="396632"/>
              <a:chOff x="8026586" y="1418318"/>
              <a:chExt cx="397401" cy="396632"/>
            </a:xfrm>
          </p:grpSpPr>
          <p:sp>
            <p:nvSpPr>
              <p:cNvPr id="1663" name="Google Shape;1663;p47"/>
              <p:cNvSpPr/>
              <p:nvPr/>
            </p:nvSpPr>
            <p:spPr>
              <a:xfrm>
                <a:off x="8259897" y="1651662"/>
                <a:ext cx="69321" cy="70124"/>
              </a:xfrm>
              <a:custGeom>
                <a:rect b="b" l="l" r="r" t="t"/>
                <a:pathLst>
                  <a:path extrusionOk="0" h="2097" w="2073">
                    <a:moveTo>
                      <a:pt x="1" y="0"/>
                    </a:moveTo>
                    <a:lnTo>
                      <a:pt x="1" y="2096"/>
                    </a:lnTo>
                    <a:lnTo>
                      <a:pt x="2073" y="2096"/>
                    </a:lnTo>
                    <a:lnTo>
                      <a:pt x="20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7"/>
              <p:cNvSpPr/>
              <p:nvPr/>
            </p:nvSpPr>
            <p:spPr>
              <a:xfrm>
                <a:off x="8352292" y="1559267"/>
                <a:ext cx="70090" cy="69321"/>
              </a:xfrm>
              <a:custGeom>
                <a:rect b="b" l="l" r="r" t="t"/>
                <a:pathLst>
                  <a:path extrusionOk="0" h="2073" w="2096">
                    <a:moveTo>
                      <a:pt x="0" y="1"/>
                    </a:moveTo>
                    <a:lnTo>
                      <a:pt x="0" y="2073"/>
                    </a:lnTo>
                    <a:lnTo>
                      <a:pt x="2096" y="2073"/>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7"/>
              <p:cNvSpPr/>
              <p:nvPr/>
            </p:nvSpPr>
            <p:spPr>
              <a:xfrm>
                <a:off x="8026586" y="1418318"/>
                <a:ext cx="397401" cy="396632"/>
              </a:xfrm>
              <a:custGeom>
                <a:rect b="b" l="l" r="r" t="t"/>
                <a:pathLst>
                  <a:path extrusionOk="0" h="11861" w="11884">
                    <a:moveTo>
                      <a:pt x="0" y="1"/>
                    </a:moveTo>
                    <a:lnTo>
                      <a:pt x="0" y="11860"/>
                    </a:lnTo>
                    <a:lnTo>
                      <a:pt x="11884" y="11860"/>
                    </a:lnTo>
                    <a:lnTo>
                      <a:pt x="11884" y="6955"/>
                    </a:lnTo>
                    <a:lnTo>
                      <a:pt x="9812" y="6955"/>
                    </a:lnTo>
                    <a:lnTo>
                      <a:pt x="9812" y="11194"/>
                    </a:lnTo>
                    <a:lnTo>
                      <a:pt x="9050" y="11194"/>
                    </a:lnTo>
                    <a:lnTo>
                      <a:pt x="9050" y="9765"/>
                    </a:lnTo>
                    <a:lnTo>
                      <a:pt x="6978" y="9765"/>
                    </a:lnTo>
                    <a:lnTo>
                      <a:pt x="6978" y="11194"/>
                    </a:lnTo>
                    <a:lnTo>
                      <a:pt x="6287" y="11194"/>
                    </a:lnTo>
                    <a:lnTo>
                      <a:pt x="6287" y="7669"/>
                    </a:lnTo>
                    <a:lnTo>
                      <a:pt x="4215" y="7669"/>
                    </a:lnTo>
                    <a:lnTo>
                      <a:pt x="4215" y="11194"/>
                    </a:lnTo>
                    <a:lnTo>
                      <a:pt x="3525" y="11194"/>
                    </a:lnTo>
                    <a:lnTo>
                      <a:pt x="3525" y="9765"/>
                    </a:lnTo>
                    <a:lnTo>
                      <a:pt x="1429" y="9765"/>
                    </a:lnTo>
                    <a:lnTo>
                      <a:pt x="1429" y="11194"/>
                    </a:lnTo>
                    <a:lnTo>
                      <a:pt x="691" y="11194"/>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7"/>
              <p:cNvSpPr/>
              <p:nvPr/>
            </p:nvSpPr>
            <p:spPr>
              <a:xfrm>
                <a:off x="8165931" y="1582374"/>
                <a:ext cx="70124" cy="69321"/>
              </a:xfrm>
              <a:custGeom>
                <a:rect b="b" l="l" r="r" t="t"/>
                <a:pathLst>
                  <a:path extrusionOk="0" h="2073" w="2097">
                    <a:moveTo>
                      <a:pt x="1" y="1"/>
                    </a:moveTo>
                    <a:lnTo>
                      <a:pt x="1" y="2072"/>
                    </a:lnTo>
                    <a:lnTo>
                      <a:pt x="2096" y="2072"/>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7"/>
              <p:cNvSpPr/>
              <p:nvPr/>
            </p:nvSpPr>
            <p:spPr>
              <a:xfrm>
                <a:off x="8072767" y="1651662"/>
                <a:ext cx="69321" cy="70124"/>
              </a:xfrm>
              <a:custGeom>
                <a:rect b="b" l="l" r="r" t="t"/>
                <a:pathLst>
                  <a:path extrusionOk="0" h="2097" w="2073">
                    <a:moveTo>
                      <a:pt x="0" y="0"/>
                    </a:moveTo>
                    <a:lnTo>
                      <a:pt x="0" y="2096"/>
                    </a:lnTo>
                    <a:lnTo>
                      <a:pt x="2072" y="2096"/>
                    </a:lnTo>
                    <a:lnTo>
                      <a:pt x="2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7"/>
              <p:cNvSpPr/>
              <p:nvPr/>
            </p:nvSpPr>
            <p:spPr>
              <a:xfrm>
                <a:off x="8074338" y="1443030"/>
                <a:ext cx="348044" cy="186361"/>
              </a:xfrm>
              <a:custGeom>
                <a:rect b="b" l="l" r="r" t="t"/>
                <a:pathLst>
                  <a:path extrusionOk="0" h="5573" w="10408">
                    <a:moveTo>
                      <a:pt x="9360" y="0"/>
                    </a:moveTo>
                    <a:cubicBezTo>
                      <a:pt x="8789" y="0"/>
                      <a:pt x="8312" y="476"/>
                      <a:pt x="8312" y="1048"/>
                    </a:cubicBezTo>
                    <a:cubicBezTo>
                      <a:pt x="8312" y="1238"/>
                      <a:pt x="8384" y="1429"/>
                      <a:pt x="8455" y="1572"/>
                    </a:cubicBezTo>
                    <a:lnTo>
                      <a:pt x="6907" y="3548"/>
                    </a:lnTo>
                    <a:cubicBezTo>
                      <a:pt x="6788" y="3501"/>
                      <a:pt x="6717" y="3477"/>
                      <a:pt x="6598" y="3477"/>
                    </a:cubicBezTo>
                    <a:cubicBezTo>
                      <a:pt x="6431" y="3477"/>
                      <a:pt x="6288" y="3501"/>
                      <a:pt x="6145" y="3596"/>
                    </a:cubicBezTo>
                    <a:lnTo>
                      <a:pt x="4740" y="2191"/>
                    </a:lnTo>
                    <a:cubicBezTo>
                      <a:pt x="4811" y="2048"/>
                      <a:pt x="4859" y="1905"/>
                      <a:pt x="4859" y="1762"/>
                    </a:cubicBezTo>
                    <a:cubicBezTo>
                      <a:pt x="4859" y="1191"/>
                      <a:pt x="4383" y="714"/>
                      <a:pt x="3811" y="714"/>
                    </a:cubicBezTo>
                    <a:cubicBezTo>
                      <a:pt x="3264" y="714"/>
                      <a:pt x="2763" y="1191"/>
                      <a:pt x="2763" y="1762"/>
                    </a:cubicBezTo>
                    <a:cubicBezTo>
                      <a:pt x="2763" y="1905"/>
                      <a:pt x="2811" y="2048"/>
                      <a:pt x="2883" y="2191"/>
                    </a:cubicBezTo>
                    <a:lnTo>
                      <a:pt x="1501" y="3596"/>
                    </a:lnTo>
                    <a:cubicBezTo>
                      <a:pt x="1335" y="3548"/>
                      <a:pt x="1192" y="3477"/>
                      <a:pt x="1049" y="3477"/>
                    </a:cubicBezTo>
                    <a:cubicBezTo>
                      <a:pt x="477" y="3477"/>
                      <a:pt x="1" y="3953"/>
                      <a:pt x="1" y="4525"/>
                    </a:cubicBezTo>
                    <a:cubicBezTo>
                      <a:pt x="1" y="5096"/>
                      <a:pt x="477" y="5573"/>
                      <a:pt x="1049" y="5573"/>
                    </a:cubicBezTo>
                    <a:cubicBezTo>
                      <a:pt x="1620" y="5573"/>
                      <a:pt x="2097" y="5096"/>
                      <a:pt x="2097" y="4525"/>
                    </a:cubicBezTo>
                    <a:cubicBezTo>
                      <a:pt x="2097" y="4382"/>
                      <a:pt x="2049" y="4215"/>
                      <a:pt x="1978" y="4072"/>
                    </a:cubicBezTo>
                    <a:lnTo>
                      <a:pt x="3359" y="2667"/>
                    </a:lnTo>
                    <a:cubicBezTo>
                      <a:pt x="3525" y="2739"/>
                      <a:pt x="3668" y="2786"/>
                      <a:pt x="3811" y="2786"/>
                    </a:cubicBezTo>
                    <a:cubicBezTo>
                      <a:pt x="3954" y="2786"/>
                      <a:pt x="4121" y="2762"/>
                      <a:pt x="4264" y="2667"/>
                    </a:cubicBezTo>
                    <a:lnTo>
                      <a:pt x="5669" y="4072"/>
                    </a:lnTo>
                    <a:cubicBezTo>
                      <a:pt x="5597" y="4215"/>
                      <a:pt x="5550" y="4382"/>
                      <a:pt x="5550" y="4525"/>
                    </a:cubicBezTo>
                    <a:cubicBezTo>
                      <a:pt x="5550" y="5096"/>
                      <a:pt x="6026" y="5573"/>
                      <a:pt x="6598" y="5573"/>
                    </a:cubicBezTo>
                    <a:cubicBezTo>
                      <a:pt x="7145" y="5573"/>
                      <a:pt x="7622" y="5096"/>
                      <a:pt x="7622" y="4525"/>
                    </a:cubicBezTo>
                    <a:cubicBezTo>
                      <a:pt x="7622" y="4310"/>
                      <a:pt x="7574" y="4144"/>
                      <a:pt x="7479" y="3977"/>
                    </a:cubicBezTo>
                    <a:lnTo>
                      <a:pt x="9027" y="2024"/>
                    </a:lnTo>
                    <a:cubicBezTo>
                      <a:pt x="9146" y="2048"/>
                      <a:pt x="9241" y="2072"/>
                      <a:pt x="9360" y="2072"/>
                    </a:cubicBezTo>
                    <a:cubicBezTo>
                      <a:pt x="9932" y="2072"/>
                      <a:pt x="10408" y="1596"/>
                      <a:pt x="10408" y="1048"/>
                    </a:cubicBezTo>
                    <a:cubicBezTo>
                      <a:pt x="10408" y="452"/>
                      <a:pt x="9955" y="0"/>
                      <a:pt x="9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48"/>
          <p:cNvSpPr txBox="1"/>
          <p:nvPr>
            <p:ph idx="4294967295" type="body"/>
          </p:nvPr>
        </p:nvSpPr>
        <p:spPr>
          <a:xfrm>
            <a:off x="720000" y="1155750"/>
            <a:ext cx="7704000" cy="667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t>Here’s an assortment of alternative resources whose style fits the one of this template:</a:t>
            </a:r>
            <a:endParaRPr sz="1200"/>
          </a:p>
          <a:p>
            <a:pPr indent="0" lvl="0" marL="0" rtl="0" algn="l">
              <a:spcBef>
                <a:spcPts val="1000"/>
              </a:spcBef>
              <a:spcAft>
                <a:spcPts val="1000"/>
              </a:spcAft>
              <a:buNone/>
            </a:pPr>
            <a:r>
              <a:rPr b="1" lang="en"/>
              <a:t>Vectors</a:t>
            </a:r>
            <a:endParaRPr/>
          </a:p>
        </p:txBody>
      </p:sp>
      <p:sp>
        <p:nvSpPr>
          <p:cNvPr id="1674" name="Google Shape;167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675" name="Google Shape;1675;p48"/>
          <p:cNvSpPr/>
          <p:nvPr/>
        </p:nvSpPr>
        <p:spPr>
          <a:xfrm>
            <a:off x="1292727" y="2277365"/>
            <a:ext cx="852300" cy="984300"/>
          </a:xfrm>
          <a:prstGeom prst="star6">
            <a:avLst>
              <a:gd fmla="val 28868" name="adj"/>
              <a:gd fmla="val 115470" name="hf"/>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3074860" y="2275712"/>
            <a:ext cx="1009200" cy="987600"/>
          </a:xfrm>
          <a:prstGeom prst="star7">
            <a:avLst>
              <a:gd fmla="val 24139" name="adj"/>
              <a:gd fmla="val 102572" name="hf"/>
              <a:gd fmla="val 105210"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5013893" y="2275715"/>
            <a:ext cx="987600" cy="987600"/>
          </a:xfrm>
          <a:prstGeom prst="diamon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6931323" y="2275715"/>
            <a:ext cx="987600" cy="987600"/>
          </a:xfrm>
          <a:prstGeom prst="blockArc">
            <a:avLst>
              <a:gd fmla="val 10800000" name="adj1"/>
              <a:gd fmla="val 0" name="adj2"/>
              <a:gd fmla="val 2500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6927573" y="3511378"/>
            <a:ext cx="987600" cy="987600"/>
          </a:xfrm>
          <a:prstGeom prst="plus">
            <a:avLst>
              <a:gd fmla="val 39192"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3021009" y="3511378"/>
            <a:ext cx="987600" cy="987600"/>
          </a:xfrm>
          <a:prstGeom prst="teardrop">
            <a:avLst>
              <a:gd fmla="val 100000" name="adj"/>
            </a:avLst>
          </a:prstGeom>
          <a:noFill/>
          <a:ln cap="flat" cmpd="sng" w="28575">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4816941" y="3511378"/>
            <a:ext cx="1302300" cy="987600"/>
          </a:xfrm>
          <a:prstGeom prst="homePlate">
            <a:avLst>
              <a:gd fmla="val 61416" name="adj"/>
            </a:avLst>
          </a:prstGeom>
          <a:noFill/>
          <a:ln cap="flat" cmpd="sng" w="28575">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1225077" y="3511378"/>
            <a:ext cx="987600" cy="987600"/>
          </a:xfrm>
          <a:prstGeom prst="star4">
            <a:avLst>
              <a:gd fmla="val 12500" name="adj"/>
            </a:avLst>
          </a:prstGeom>
          <a:noFill/>
          <a:ln cap="flat" cmpd="sng" w="2857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688" name="Google Shape;1688;p49"/>
          <p:cNvSpPr txBox="1"/>
          <p:nvPr>
            <p:ph idx="1" type="subTitle"/>
          </p:nvPr>
        </p:nvSpPr>
        <p:spPr>
          <a:xfrm>
            <a:off x="713225" y="1155750"/>
            <a:ext cx="77148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b="1" lang="en"/>
              <a:t>Vectors</a:t>
            </a:r>
            <a:endParaRPr b="1"/>
          </a:p>
          <a:p>
            <a:pPr indent="-304800" lvl="0" marL="457200" rtl="0" algn="l">
              <a:spcBef>
                <a:spcPts val="1000"/>
              </a:spcBef>
              <a:spcAft>
                <a:spcPts val="0"/>
              </a:spcAft>
              <a:buSzPts val="1200"/>
              <a:buChar char="■"/>
            </a:pPr>
            <a:r>
              <a:rPr lang="en" u="sng">
                <a:hlinkClick r:id="rId3"/>
              </a:rPr>
              <a:t>Business template design</a:t>
            </a:r>
            <a:endParaRPr/>
          </a:p>
          <a:p>
            <a:pPr indent="0" lvl="0" marL="0" rtl="0" algn="l">
              <a:spcBef>
                <a:spcPts val="1000"/>
              </a:spcBef>
              <a:spcAft>
                <a:spcPts val="0"/>
              </a:spcAft>
              <a:buNone/>
            </a:pPr>
            <a:r>
              <a:rPr b="1" lang="en"/>
              <a:t>Photos</a:t>
            </a:r>
            <a:endParaRPr b="1"/>
          </a:p>
          <a:p>
            <a:pPr indent="-304800" lvl="0" marL="457200" rtl="0" algn="l">
              <a:spcBef>
                <a:spcPts val="1000"/>
              </a:spcBef>
              <a:spcAft>
                <a:spcPts val="0"/>
              </a:spcAft>
              <a:buSzPts val="1200"/>
              <a:buChar char="■"/>
            </a:pPr>
            <a:r>
              <a:rPr lang="en" u="sng">
                <a:hlinkClick r:id="rId4"/>
              </a:rPr>
              <a:t>Office workers using finance graphs I</a:t>
            </a:r>
            <a:endParaRPr/>
          </a:p>
          <a:p>
            <a:pPr indent="-304800" lvl="0" marL="457200" rtl="0" algn="l">
              <a:spcBef>
                <a:spcPts val="0"/>
              </a:spcBef>
              <a:spcAft>
                <a:spcPts val="0"/>
              </a:spcAft>
              <a:buSzPts val="1200"/>
              <a:buChar char="■"/>
            </a:pPr>
            <a:r>
              <a:rPr lang="en" u="sng">
                <a:hlinkClick r:id="rId5"/>
              </a:rPr>
              <a:t>Office workers using finance graphs II</a:t>
            </a:r>
            <a:endParaRPr/>
          </a:p>
          <a:p>
            <a:pPr indent="0" lvl="0" marL="0" rtl="0" algn="l">
              <a:spcBef>
                <a:spcPts val="1000"/>
              </a:spcBef>
              <a:spcAft>
                <a:spcPts val="0"/>
              </a:spcAft>
              <a:buNone/>
            </a:pPr>
            <a:r>
              <a:rPr b="1" lang="en"/>
              <a:t>Icons</a:t>
            </a:r>
            <a:endParaRPr b="1"/>
          </a:p>
          <a:p>
            <a:pPr indent="-304800" lvl="0" marL="457200" rtl="0" algn="l">
              <a:spcBef>
                <a:spcPts val="1000"/>
              </a:spcBef>
              <a:spcAft>
                <a:spcPts val="0"/>
              </a:spcAft>
              <a:buSzPts val="1200"/>
              <a:buChar char="■"/>
            </a:pPr>
            <a:r>
              <a:rPr lang="en" u="sng">
                <a:hlinkClick r:id="rId6"/>
              </a:rPr>
              <a:t>Icon Pack: Consumer Behavior | Filled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92" name="Shape 1692"/>
        <p:cNvGrpSpPr/>
        <p:nvPr/>
      </p:nvGrpSpPr>
      <p:grpSpPr>
        <a:xfrm>
          <a:off x="0" y="0"/>
          <a:ext cx="0" cy="0"/>
          <a:chOff x="0" y="0"/>
          <a:chExt cx="0" cy="0"/>
        </a:xfrm>
      </p:grpSpPr>
      <p:sp>
        <p:nvSpPr>
          <p:cNvPr id="1693" name="Google Shape;1693;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694" name="Google Shape;1694;p50"/>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98" name="Shape 1698"/>
        <p:cNvGrpSpPr/>
        <p:nvPr/>
      </p:nvGrpSpPr>
      <p:grpSpPr>
        <a:xfrm>
          <a:off x="0" y="0"/>
          <a:ext cx="0" cy="0"/>
          <a:chOff x="0" y="0"/>
          <a:chExt cx="0" cy="0"/>
        </a:xfrm>
      </p:grpSpPr>
      <p:sp>
        <p:nvSpPr>
          <p:cNvPr id="1699" name="Google Shape;1699;p51"/>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700" name="Google Shape;1700;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04" name="Shape 1704"/>
        <p:cNvGrpSpPr/>
        <p:nvPr/>
      </p:nvGrpSpPr>
      <p:grpSpPr>
        <a:xfrm>
          <a:off x="0" y="0"/>
          <a:ext cx="0" cy="0"/>
          <a:chOff x="0" y="0"/>
          <a:chExt cx="0" cy="0"/>
        </a:xfrm>
      </p:grpSpPr>
      <p:sp>
        <p:nvSpPr>
          <p:cNvPr id="1705" name="Google Shape;1705;p52"/>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Josefin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https://fonts.google.com/specimen/Josefin+Sans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Inter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https://fonts.google.com/specimen/Inter</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706" name="Google Shape;1706;p52"/>
          <p:cNvSpPr/>
          <p:nvPr/>
        </p:nvSpPr>
        <p:spPr>
          <a:xfrm>
            <a:off x="3114475" y="2947175"/>
            <a:ext cx="791400" cy="754200"/>
          </a:xfrm>
          <a:prstGeom prst="roundRect">
            <a:avLst>
              <a:gd fmla="val 16667" name="adj"/>
            </a:avLst>
          </a:prstGeom>
          <a:solidFill>
            <a:srgbClr val="24242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2"/>
          <p:cNvSpPr/>
          <p:nvPr/>
        </p:nvSpPr>
        <p:spPr>
          <a:xfrm>
            <a:off x="4176303"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2"/>
          <p:cNvSpPr/>
          <p:nvPr/>
        </p:nvSpPr>
        <p:spPr>
          <a:xfrm>
            <a:off x="3114475" y="3878275"/>
            <a:ext cx="791400" cy="754200"/>
          </a:xfrm>
          <a:prstGeom prst="roundRect">
            <a:avLst>
              <a:gd fmla="val 16667" name="adj"/>
            </a:avLst>
          </a:prstGeom>
          <a:solidFill>
            <a:srgbClr val="CCD6A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2"/>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#242424</a:t>
            </a:r>
            <a:endParaRPr sz="1000">
              <a:solidFill>
                <a:srgbClr val="FFFFFF"/>
              </a:solidFill>
            </a:endParaRPr>
          </a:p>
        </p:txBody>
      </p:sp>
      <p:sp>
        <p:nvSpPr>
          <p:cNvPr id="1710" name="Google Shape;1710;p52"/>
          <p:cNvSpPr txBox="1"/>
          <p:nvPr/>
        </p:nvSpPr>
        <p:spPr>
          <a:xfrm>
            <a:off x="417630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711" name="Google Shape;1711;p52"/>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#ccd6af</a:t>
            </a:r>
            <a:endParaRPr sz="1000">
              <a:solidFill>
                <a:schemeClr val="dk1"/>
              </a:solidFill>
            </a:endParaRPr>
          </a:p>
        </p:txBody>
      </p:sp>
      <p:sp>
        <p:nvSpPr>
          <p:cNvPr id="1712" name="Google Shape;1712;p52"/>
          <p:cNvSpPr/>
          <p:nvPr/>
        </p:nvSpPr>
        <p:spPr>
          <a:xfrm>
            <a:off x="4176303" y="3878275"/>
            <a:ext cx="791400" cy="754200"/>
          </a:xfrm>
          <a:prstGeom prst="roundRect">
            <a:avLst>
              <a:gd fmla="val 16667" name="adj"/>
            </a:avLst>
          </a:prstGeom>
          <a:solidFill>
            <a:srgbClr val="9DA8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2"/>
          <p:cNvSpPr txBox="1"/>
          <p:nvPr/>
        </p:nvSpPr>
        <p:spPr>
          <a:xfrm>
            <a:off x="417630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#9da87c</a:t>
            </a:r>
            <a:endParaRPr sz="1000">
              <a:solidFill>
                <a:schemeClr val="dk1"/>
              </a:solidFill>
            </a:endParaRPr>
          </a:p>
        </p:txBody>
      </p:sp>
      <p:sp>
        <p:nvSpPr>
          <p:cNvPr id="1714" name="Google Shape;1714;p52"/>
          <p:cNvSpPr/>
          <p:nvPr/>
        </p:nvSpPr>
        <p:spPr>
          <a:xfrm>
            <a:off x="5238130" y="2947175"/>
            <a:ext cx="791400" cy="754200"/>
          </a:xfrm>
          <a:prstGeom prst="roundRect">
            <a:avLst>
              <a:gd fmla="val 16667"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2"/>
          <p:cNvSpPr txBox="1"/>
          <p:nvPr/>
        </p:nvSpPr>
        <p:spPr>
          <a:xfrm>
            <a:off x="523813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#eeeeee</a:t>
            </a:r>
            <a:endParaRPr sz="1000">
              <a:solidFill>
                <a:schemeClr val="dk1"/>
              </a:solidFill>
            </a:endParaRPr>
          </a:p>
        </p:txBody>
      </p:sp>
      <p:sp>
        <p:nvSpPr>
          <p:cNvPr id="1716" name="Google Shape;1716;p52"/>
          <p:cNvSpPr/>
          <p:nvPr/>
        </p:nvSpPr>
        <p:spPr>
          <a:xfrm>
            <a:off x="5238130" y="3878275"/>
            <a:ext cx="791400" cy="754200"/>
          </a:xfrm>
          <a:prstGeom prst="roundRect">
            <a:avLst>
              <a:gd fmla="val 16667" name="adj"/>
            </a:avLst>
          </a:prstGeom>
          <a:solidFill>
            <a:srgbClr val="51554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2"/>
          <p:cNvSpPr txBox="1"/>
          <p:nvPr/>
        </p:nvSpPr>
        <p:spPr>
          <a:xfrm>
            <a:off x="523813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#515544</a:t>
            </a:r>
            <a:endParaRPr sz="1000">
              <a:solidFill>
                <a:srgbClr val="FFFFFF"/>
              </a:solidFill>
            </a:endParaRPr>
          </a:p>
        </p:txBody>
      </p:sp>
      <p:sp>
        <p:nvSpPr>
          <p:cNvPr id="1718" name="Google Shape;1718;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22" name="Shape 1722"/>
        <p:cNvGrpSpPr/>
        <p:nvPr/>
      </p:nvGrpSpPr>
      <p:grpSpPr>
        <a:xfrm>
          <a:off x="0" y="0"/>
          <a:ext cx="0" cy="0"/>
          <a:chOff x="0" y="0"/>
          <a:chExt cx="0" cy="0"/>
        </a:xfrm>
      </p:grpSpPr>
      <p:sp>
        <p:nvSpPr>
          <p:cNvPr id="1723" name="Google Shape;1723;p53"/>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724" name="Google Shape;1724;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725" name="Google Shape;1725;p53"/>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726" name="Google Shape;1726;p53">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727" name="Google Shape;1727;p53">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728" name="Google Shape;1728;p53">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729" name="Google Shape;1729;p53">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730" name="Google Shape;1730;p53"/>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731" name="Google Shape;1731;p53"/>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732" name="Google Shape;1732;p53"/>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733" name="Google Shape;1733;p53"/>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734" name="Google Shape;1734;p53">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38" name="Shape 1738"/>
        <p:cNvGrpSpPr/>
        <p:nvPr/>
      </p:nvGrpSpPr>
      <p:grpSpPr>
        <a:xfrm>
          <a:off x="0" y="0"/>
          <a:ext cx="0" cy="0"/>
          <a:chOff x="0" y="0"/>
          <a:chExt cx="0" cy="0"/>
        </a:xfrm>
      </p:grpSpPr>
      <p:grpSp>
        <p:nvGrpSpPr>
          <p:cNvPr id="1739" name="Google Shape;1739;p54"/>
          <p:cNvGrpSpPr/>
          <p:nvPr/>
        </p:nvGrpSpPr>
        <p:grpSpPr>
          <a:xfrm>
            <a:off x="5048544" y="3019584"/>
            <a:ext cx="442841" cy="514271"/>
            <a:chOff x="4727025" y="1332775"/>
            <a:chExt cx="59900" cy="69625"/>
          </a:xfrm>
        </p:grpSpPr>
        <p:sp>
          <p:nvSpPr>
            <p:cNvPr id="1740" name="Google Shape;1740;p5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54"/>
          <p:cNvGrpSpPr/>
          <p:nvPr/>
        </p:nvGrpSpPr>
        <p:grpSpPr>
          <a:xfrm>
            <a:off x="5723860" y="2267072"/>
            <a:ext cx="500909" cy="500899"/>
            <a:chOff x="4820425" y="1329900"/>
            <a:chExt cx="70175" cy="70350"/>
          </a:xfrm>
        </p:grpSpPr>
        <p:sp>
          <p:nvSpPr>
            <p:cNvPr id="1743" name="Google Shape;1743;p5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54"/>
          <p:cNvGrpSpPr/>
          <p:nvPr/>
        </p:nvGrpSpPr>
        <p:grpSpPr>
          <a:xfrm>
            <a:off x="6376484" y="2278862"/>
            <a:ext cx="538135" cy="493119"/>
            <a:chOff x="4903200" y="1331525"/>
            <a:chExt cx="73575" cy="67425"/>
          </a:xfrm>
        </p:grpSpPr>
        <p:sp>
          <p:nvSpPr>
            <p:cNvPr id="1748" name="Google Shape;1748;p5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49" name="Google Shape;1749;p5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54"/>
          <p:cNvGrpSpPr/>
          <p:nvPr/>
        </p:nvGrpSpPr>
        <p:grpSpPr>
          <a:xfrm>
            <a:off x="5636435" y="3020840"/>
            <a:ext cx="544563" cy="511895"/>
            <a:chOff x="4815575" y="1416800"/>
            <a:chExt cx="73750" cy="71400"/>
          </a:xfrm>
        </p:grpSpPr>
        <p:sp>
          <p:nvSpPr>
            <p:cNvPr id="1751" name="Google Shape;1751;p5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54"/>
          <p:cNvGrpSpPr/>
          <p:nvPr/>
        </p:nvGrpSpPr>
        <p:grpSpPr>
          <a:xfrm>
            <a:off x="6333060" y="3020546"/>
            <a:ext cx="602914" cy="512477"/>
            <a:chOff x="4902475" y="1418875"/>
            <a:chExt cx="74500" cy="63775"/>
          </a:xfrm>
        </p:grpSpPr>
        <p:sp>
          <p:nvSpPr>
            <p:cNvPr id="1755" name="Google Shape;1755;p5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54"/>
          <p:cNvGrpSpPr/>
          <p:nvPr/>
        </p:nvGrpSpPr>
        <p:grpSpPr>
          <a:xfrm>
            <a:off x="5748932" y="3759785"/>
            <a:ext cx="515391" cy="525699"/>
            <a:chOff x="4818100" y="1507675"/>
            <a:chExt cx="71225" cy="71625"/>
          </a:xfrm>
        </p:grpSpPr>
        <p:sp>
          <p:nvSpPr>
            <p:cNvPr id="1758" name="Google Shape;1758;p5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2" name="Google Shape;1762;p54"/>
          <p:cNvGrpSpPr/>
          <p:nvPr/>
        </p:nvGrpSpPr>
        <p:grpSpPr>
          <a:xfrm>
            <a:off x="5087034" y="3781317"/>
            <a:ext cx="522956" cy="489869"/>
            <a:chOff x="4721450" y="1509475"/>
            <a:chExt cx="79350" cy="74325"/>
          </a:xfrm>
        </p:grpSpPr>
        <p:sp>
          <p:nvSpPr>
            <p:cNvPr id="1763" name="Google Shape;1763;p5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54"/>
          <p:cNvGrpSpPr/>
          <p:nvPr/>
        </p:nvGrpSpPr>
        <p:grpSpPr>
          <a:xfrm>
            <a:off x="6410277" y="3761069"/>
            <a:ext cx="525704" cy="535436"/>
            <a:chOff x="4906800" y="1507500"/>
            <a:chExt cx="70350" cy="71075"/>
          </a:xfrm>
        </p:grpSpPr>
        <p:sp>
          <p:nvSpPr>
            <p:cNvPr id="1768" name="Google Shape;1768;p5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54"/>
          <p:cNvGrpSpPr/>
          <p:nvPr/>
        </p:nvGrpSpPr>
        <p:grpSpPr>
          <a:xfrm>
            <a:off x="4443099" y="2267050"/>
            <a:ext cx="508054" cy="508095"/>
            <a:chOff x="3736598" y="2170606"/>
            <a:chExt cx="404889" cy="404889"/>
          </a:xfrm>
        </p:grpSpPr>
        <p:sp>
          <p:nvSpPr>
            <p:cNvPr id="1774" name="Google Shape;1774;p5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54"/>
          <p:cNvGrpSpPr/>
          <p:nvPr/>
        </p:nvGrpSpPr>
        <p:grpSpPr>
          <a:xfrm>
            <a:off x="3731139" y="2267145"/>
            <a:ext cx="575790" cy="507904"/>
            <a:chOff x="3161917" y="2170682"/>
            <a:chExt cx="458870" cy="404737"/>
          </a:xfrm>
        </p:grpSpPr>
        <p:sp>
          <p:nvSpPr>
            <p:cNvPr id="1779" name="Google Shape;1779;p5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80" name="Google Shape;1780;p5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54"/>
          <p:cNvGrpSpPr/>
          <p:nvPr/>
        </p:nvGrpSpPr>
        <p:grpSpPr>
          <a:xfrm>
            <a:off x="3758669" y="3027517"/>
            <a:ext cx="520730" cy="498567"/>
            <a:chOff x="3179914" y="2889488"/>
            <a:chExt cx="422876" cy="404911"/>
          </a:xfrm>
        </p:grpSpPr>
        <p:sp>
          <p:nvSpPr>
            <p:cNvPr id="1783" name="Google Shape;1783;p5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4"/>
          <p:cNvGrpSpPr/>
          <p:nvPr/>
        </p:nvGrpSpPr>
        <p:grpSpPr>
          <a:xfrm>
            <a:off x="4387349" y="3027477"/>
            <a:ext cx="516145" cy="498648"/>
            <a:chOff x="3729467" y="2889422"/>
            <a:chExt cx="419153" cy="404977"/>
          </a:xfrm>
        </p:grpSpPr>
        <p:sp>
          <p:nvSpPr>
            <p:cNvPr id="1790" name="Google Shape;1790;p5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7" name="Google Shape;1797;p54"/>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1" name="Google Shape;1801;p54"/>
          <p:cNvGrpSpPr/>
          <p:nvPr/>
        </p:nvGrpSpPr>
        <p:grpSpPr>
          <a:xfrm>
            <a:off x="7107677" y="2474362"/>
            <a:ext cx="166473" cy="141497"/>
            <a:chOff x="4660325" y="1866850"/>
            <a:chExt cx="68350" cy="58100"/>
          </a:xfrm>
        </p:grpSpPr>
        <p:sp>
          <p:nvSpPr>
            <p:cNvPr id="1802" name="Google Shape;1802;p5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54"/>
          <p:cNvGrpSpPr/>
          <p:nvPr/>
        </p:nvGrpSpPr>
        <p:grpSpPr>
          <a:xfrm>
            <a:off x="7417022" y="2500086"/>
            <a:ext cx="162515" cy="90049"/>
            <a:chOff x="4791775" y="1877500"/>
            <a:chExt cx="66725" cy="36975"/>
          </a:xfrm>
        </p:grpSpPr>
        <p:sp>
          <p:nvSpPr>
            <p:cNvPr id="1805" name="Google Shape;1805;p5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54"/>
          <p:cNvGrpSpPr/>
          <p:nvPr/>
        </p:nvGrpSpPr>
        <p:grpSpPr>
          <a:xfrm>
            <a:off x="7738734" y="2500086"/>
            <a:ext cx="144979" cy="90049"/>
            <a:chOff x="4923925" y="1877500"/>
            <a:chExt cx="59525" cy="36975"/>
          </a:xfrm>
        </p:grpSpPr>
        <p:sp>
          <p:nvSpPr>
            <p:cNvPr id="1808" name="Google Shape;1808;p5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54"/>
          <p:cNvGrpSpPr/>
          <p:nvPr/>
        </p:nvGrpSpPr>
        <p:grpSpPr>
          <a:xfrm>
            <a:off x="8033226" y="2482277"/>
            <a:ext cx="141447" cy="125667"/>
            <a:chOff x="5058450" y="1870100"/>
            <a:chExt cx="58075" cy="51600"/>
          </a:xfrm>
        </p:grpSpPr>
        <p:sp>
          <p:nvSpPr>
            <p:cNvPr id="1811" name="Google Shape;1811;p5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54"/>
          <p:cNvGrpSpPr/>
          <p:nvPr/>
        </p:nvGrpSpPr>
        <p:grpSpPr>
          <a:xfrm>
            <a:off x="7447741" y="2904685"/>
            <a:ext cx="101077" cy="107645"/>
            <a:chOff x="4811425" y="2065025"/>
            <a:chExt cx="41500" cy="44200"/>
          </a:xfrm>
        </p:grpSpPr>
        <p:sp>
          <p:nvSpPr>
            <p:cNvPr id="1814" name="Google Shape;1814;p5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54"/>
          <p:cNvGrpSpPr/>
          <p:nvPr/>
        </p:nvGrpSpPr>
        <p:grpSpPr>
          <a:xfrm>
            <a:off x="7740178" y="2904898"/>
            <a:ext cx="120867" cy="107218"/>
            <a:chOff x="4929875" y="2065025"/>
            <a:chExt cx="49625" cy="44025"/>
          </a:xfrm>
        </p:grpSpPr>
        <p:sp>
          <p:nvSpPr>
            <p:cNvPr id="1817" name="Google Shape;1817;p5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54"/>
          <p:cNvGrpSpPr/>
          <p:nvPr/>
        </p:nvGrpSpPr>
        <p:grpSpPr>
          <a:xfrm>
            <a:off x="8068847" y="2907912"/>
            <a:ext cx="70206" cy="101191"/>
            <a:chOff x="5083925" y="2066350"/>
            <a:chExt cx="28825" cy="41550"/>
          </a:xfrm>
        </p:grpSpPr>
        <p:sp>
          <p:nvSpPr>
            <p:cNvPr id="1820" name="Google Shape;1820;p5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54"/>
          <p:cNvGrpSpPr/>
          <p:nvPr/>
        </p:nvGrpSpPr>
        <p:grpSpPr>
          <a:xfrm>
            <a:off x="7100401" y="2923559"/>
            <a:ext cx="181026" cy="69896"/>
            <a:chOff x="4659775" y="2072775"/>
            <a:chExt cx="74325" cy="28700"/>
          </a:xfrm>
        </p:grpSpPr>
        <p:sp>
          <p:nvSpPr>
            <p:cNvPr id="1823" name="Google Shape;1823;p5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6" name="Google Shape;1826;p54"/>
          <p:cNvGrpSpPr/>
          <p:nvPr/>
        </p:nvGrpSpPr>
        <p:grpSpPr>
          <a:xfrm>
            <a:off x="8020257" y="2714124"/>
            <a:ext cx="167387" cy="89197"/>
            <a:chOff x="4662475" y="1976500"/>
            <a:chExt cx="68725" cy="36625"/>
          </a:xfrm>
        </p:grpSpPr>
        <p:sp>
          <p:nvSpPr>
            <p:cNvPr id="1827" name="Google Shape;1827;p5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54"/>
          <p:cNvGrpSpPr/>
          <p:nvPr/>
        </p:nvGrpSpPr>
        <p:grpSpPr>
          <a:xfrm>
            <a:off x="7717162" y="2717564"/>
            <a:ext cx="166899" cy="82317"/>
            <a:chOff x="4920150" y="1977875"/>
            <a:chExt cx="68525" cy="33800"/>
          </a:xfrm>
        </p:grpSpPr>
        <p:sp>
          <p:nvSpPr>
            <p:cNvPr id="1831" name="Google Shape;1831;p5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54"/>
          <p:cNvGrpSpPr/>
          <p:nvPr/>
        </p:nvGrpSpPr>
        <p:grpSpPr>
          <a:xfrm>
            <a:off x="7128319" y="3121482"/>
            <a:ext cx="125190" cy="127858"/>
            <a:chOff x="4676550" y="2160575"/>
            <a:chExt cx="51400" cy="52500"/>
          </a:xfrm>
        </p:grpSpPr>
        <p:sp>
          <p:nvSpPr>
            <p:cNvPr id="1835" name="Google Shape;1835;p5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54"/>
          <p:cNvGrpSpPr/>
          <p:nvPr/>
        </p:nvGrpSpPr>
        <p:grpSpPr>
          <a:xfrm>
            <a:off x="7425577" y="3128514"/>
            <a:ext cx="145405" cy="113794"/>
            <a:chOff x="4768325" y="2163475"/>
            <a:chExt cx="59700" cy="46725"/>
          </a:xfrm>
        </p:grpSpPr>
        <p:sp>
          <p:nvSpPr>
            <p:cNvPr id="1839" name="Google Shape;1839;p5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54"/>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7" name="Google Shape;1847;p54"/>
          <p:cNvGrpSpPr/>
          <p:nvPr/>
        </p:nvGrpSpPr>
        <p:grpSpPr>
          <a:xfrm>
            <a:off x="7441895" y="3383608"/>
            <a:ext cx="112768" cy="106853"/>
            <a:chOff x="4768575" y="2253950"/>
            <a:chExt cx="46300" cy="43875"/>
          </a:xfrm>
        </p:grpSpPr>
        <p:sp>
          <p:nvSpPr>
            <p:cNvPr id="1848" name="Google Shape;1848;p5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54"/>
          <p:cNvGrpSpPr/>
          <p:nvPr/>
        </p:nvGrpSpPr>
        <p:grpSpPr>
          <a:xfrm>
            <a:off x="7741518" y="3872634"/>
            <a:ext cx="118187" cy="146246"/>
            <a:chOff x="4960900" y="2433225"/>
            <a:chExt cx="48525" cy="60050"/>
          </a:xfrm>
        </p:grpSpPr>
        <p:sp>
          <p:nvSpPr>
            <p:cNvPr id="1851" name="Google Shape;1851;p5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54"/>
          <p:cNvGrpSpPr/>
          <p:nvPr/>
        </p:nvGrpSpPr>
        <p:grpSpPr>
          <a:xfrm>
            <a:off x="7430083" y="4136695"/>
            <a:ext cx="136394" cy="143810"/>
            <a:chOff x="4854075" y="2527625"/>
            <a:chExt cx="56000" cy="59050"/>
          </a:xfrm>
        </p:grpSpPr>
        <p:sp>
          <p:nvSpPr>
            <p:cNvPr id="1854" name="Google Shape;1854;p5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6" name="Google Shape;1856;p54"/>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54"/>
          <p:cNvGrpSpPr/>
          <p:nvPr/>
        </p:nvGrpSpPr>
        <p:grpSpPr>
          <a:xfrm>
            <a:off x="8054294" y="3600439"/>
            <a:ext cx="99312" cy="160797"/>
            <a:chOff x="5059700" y="2334775"/>
            <a:chExt cx="40775" cy="66025"/>
          </a:xfrm>
        </p:grpSpPr>
        <p:sp>
          <p:nvSpPr>
            <p:cNvPr id="1860" name="Google Shape;1860;p5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54"/>
          <p:cNvGrpSpPr/>
          <p:nvPr/>
        </p:nvGrpSpPr>
        <p:grpSpPr>
          <a:xfrm>
            <a:off x="8011458" y="3865571"/>
            <a:ext cx="184984" cy="160371"/>
            <a:chOff x="5037700" y="2430325"/>
            <a:chExt cx="75950" cy="65850"/>
          </a:xfrm>
        </p:grpSpPr>
        <p:sp>
          <p:nvSpPr>
            <p:cNvPr id="1870" name="Google Shape;1870;p5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54"/>
          <p:cNvGrpSpPr/>
          <p:nvPr/>
        </p:nvGrpSpPr>
        <p:grpSpPr>
          <a:xfrm>
            <a:off x="7430964" y="3632023"/>
            <a:ext cx="173014" cy="97629"/>
            <a:chOff x="4756975" y="2341800"/>
            <a:chExt cx="91975" cy="51925"/>
          </a:xfrm>
        </p:grpSpPr>
        <p:sp>
          <p:nvSpPr>
            <p:cNvPr id="1873" name="Google Shape;1873;p5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54"/>
          <p:cNvGrpSpPr/>
          <p:nvPr/>
        </p:nvGrpSpPr>
        <p:grpSpPr>
          <a:xfrm>
            <a:off x="7697901" y="4120720"/>
            <a:ext cx="212497" cy="175761"/>
            <a:chOff x="4943575" y="2516350"/>
            <a:chExt cx="98675" cy="81700"/>
          </a:xfrm>
        </p:grpSpPr>
        <p:sp>
          <p:nvSpPr>
            <p:cNvPr id="1894" name="Google Shape;1894;p5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2" name="Google Shape;1972;p54"/>
          <p:cNvGrpSpPr/>
          <p:nvPr/>
        </p:nvGrpSpPr>
        <p:grpSpPr>
          <a:xfrm>
            <a:off x="1955962" y="3346963"/>
            <a:ext cx="965351" cy="134611"/>
            <a:chOff x="4411970" y="2962952"/>
            <a:chExt cx="706544" cy="104212"/>
          </a:xfrm>
        </p:grpSpPr>
        <p:sp>
          <p:nvSpPr>
            <p:cNvPr id="1973" name="Google Shape;1973;p5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54"/>
          <p:cNvGrpSpPr/>
          <p:nvPr/>
        </p:nvGrpSpPr>
        <p:grpSpPr>
          <a:xfrm>
            <a:off x="1955962" y="2935877"/>
            <a:ext cx="960158" cy="289172"/>
            <a:chOff x="4411970" y="2726085"/>
            <a:chExt cx="643107" cy="193659"/>
          </a:xfrm>
        </p:grpSpPr>
        <p:sp>
          <p:nvSpPr>
            <p:cNvPr id="1978" name="Google Shape;1978;p5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54"/>
          <p:cNvGrpSpPr/>
          <p:nvPr/>
        </p:nvGrpSpPr>
        <p:grpSpPr>
          <a:xfrm>
            <a:off x="958854" y="3201987"/>
            <a:ext cx="833173" cy="259209"/>
            <a:chOff x="4411970" y="4340222"/>
            <a:chExt cx="779467" cy="242683"/>
          </a:xfrm>
        </p:grpSpPr>
        <p:sp>
          <p:nvSpPr>
            <p:cNvPr id="1982" name="Google Shape;1982;p5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54"/>
          <p:cNvGrpSpPr/>
          <p:nvPr/>
        </p:nvGrpSpPr>
        <p:grpSpPr>
          <a:xfrm>
            <a:off x="1955962" y="2597733"/>
            <a:ext cx="965160" cy="216230"/>
            <a:chOff x="4411970" y="2468674"/>
            <a:chExt cx="747317" cy="167425"/>
          </a:xfrm>
        </p:grpSpPr>
        <p:sp>
          <p:nvSpPr>
            <p:cNvPr id="1986" name="Google Shape;1986;p5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54"/>
          <p:cNvGrpSpPr/>
          <p:nvPr/>
        </p:nvGrpSpPr>
        <p:grpSpPr>
          <a:xfrm>
            <a:off x="954709" y="2502450"/>
            <a:ext cx="810451" cy="319148"/>
            <a:chOff x="4411970" y="3686602"/>
            <a:chExt cx="797845" cy="314215"/>
          </a:xfrm>
        </p:grpSpPr>
        <p:sp>
          <p:nvSpPr>
            <p:cNvPr id="1989" name="Google Shape;1989;p5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4" name="Google Shape;1994;p54"/>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5" name="Google Shape;1995;p54"/>
          <p:cNvGrpSpPr/>
          <p:nvPr/>
        </p:nvGrpSpPr>
        <p:grpSpPr>
          <a:xfrm>
            <a:off x="954806" y="2256974"/>
            <a:ext cx="1970333" cy="208784"/>
            <a:chOff x="6336019" y="3733725"/>
            <a:chExt cx="2566206" cy="351310"/>
          </a:xfrm>
        </p:grpSpPr>
        <p:sp>
          <p:nvSpPr>
            <p:cNvPr id="1996" name="Google Shape;1996;p5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54"/>
          <p:cNvGrpSpPr/>
          <p:nvPr/>
        </p:nvGrpSpPr>
        <p:grpSpPr>
          <a:xfrm>
            <a:off x="1955962" y="3864529"/>
            <a:ext cx="946551" cy="153200"/>
            <a:chOff x="4404545" y="3301592"/>
            <a:chExt cx="782403" cy="129272"/>
          </a:xfrm>
        </p:grpSpPr>
        <p:sp>
          <p:nvSpPr>
            <p:cNvPr id="2001" name="Google Shape;2001;p5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54"/>
          <p:cNvGrpSpPr/>
          <p:nvPr/>
        </p:nvGrpSpPr>
        <p:grpSpPr>
          <a:xfrm>
            <a:off x="1955962" y="3603488"/>
            <a:ext cx="962257" cy="139127"/>
            <a:chOff x="4411970" y="3131459"/>
            <a:chExt cx="710520" cy="117397"/>
          </a:xfrm>
        </p:grpSpPr>
        <p:sp>
          <p:nvSpPr>
            <p:cNvPr id="2004" name="Google Shape;2004;p5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006" name="Google Shape;2006;p54"/>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7" name="Google Shape;2007;p54"/>
          <p:cNvGrpSpPr/>
          <p:nvPr/>
        </p:nvGrpSpPr>
        <p:grpSpPr>
          <a:xfrm>
            <a:off x="956107" y="3538282"/>
            <a:ext cx="823838" cy="458988"/>
            <a:chOff x="4411970" y="1801825"/>
            <a:chExt cx="734586" cy="409262"/>
          </a:xfrm>
        </p:grpSpPr>
        <p:sp>
          <p:nvSpPr>
            <p:cNvPr id="2008" name="Google Shape;2008;p5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54"/>
          <p:cNvGrpSpPr/>
          <p:nvPr/>
        </p:nvGrpSpPr>
        <p:grpSpPr>
          <a:xfrm>
            <a:off x="956107" y="4086708"/>
            <a:ext cx="856348" cy="212039"/>
            <a:chOff x="4411970" y="2233974"/>
            <a:chExt cx="763574" cy="189068"/>
          </a:xfrm>
        </p:grpSpPr>
        <p:sp>
          <p:nvSpPr>
            <p:cNvPr id="2011" name="Google Shape;2011;p5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54"/>
          <p:cNvGrpSpPr/>
          <p:nvPr/>
        </p:nvGrpSpPr>
        <p:grpSpPr>
          <a:xfrm>
            <a:off x="3066303" y="2262044"/>
            <a:ext cx="511602" cy="511602"/>
            <a:chOff x="5681300" y="2527788"/>
            <a:chExt cx="805800" cy="805800"/>
          </a:xfrm>
        </p:grpSpPr>
        <p:sp>
          <p:nvSpPr>
            <p:cNvPr id="2014" name="Google Shape;2014;p5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54"/>
          <p:cNvGrpSpPr/>
          <p:nvPr/>
        </p:nvGrpSpPr>
        <p:grpSpPr>
          <a:xfrm>
            <a:off x="3063497" y="3028627"/>
            <a:ext cx="513021" cy="512935"/>
            <a:chOff x="4049800" y="640400"/>
            <a:chExt cx="858900" cy="858900"/>
          </a:xfrm>
        </p:grpSpPr>
        <p:sp>
          <p:nvSpPr>
            <p:cNvPr id="2017" name="Google Shape;2017;p5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54"/>
          <p:cNvGrpSpPr/>
          <p:nvPr/>
        </p:nvGrpSpPr>
        <p:grpSpPr>
          <a:xfrm>
            <a:off x="2980696" y="3680519"/>
            <a:ext cx="686489" cy="686585"/>
            <a:chOff x="5080188" y="927900"/>
            <a:chExt cx="961200" cy="961200"/>
          </a:xfrm>
        </p:grpSpPr>
        <p:sp>
          <p:nvSpPr>
            <p:cNvPr id="2020" name="Google Shape;2020;p5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54"/>
          <p:cNvGrpSpPr/>
          <p:nvPr/>
        </p:nvGrpSpPr>
        <p:grpSpPr>
          <a:xfrm>
            <a:off x="3763848" y="3773248"/>
            <a:ext cx="510373" cy="510937"/>
            <a:chOff x="7508249" y="1522825"/>
            <a:chExt cx="1326332" cy="1322987"/>
          </a:xfrm>
        </p:grpSpPr>
        <p:sp>
          <p:nvSpPr>
            <p:cNvPr id="2029" name="Google Shape;2029;p5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54"/>
          <p:cNvGrpSpPr/>
          <p:nvPr/>
        </p:nvGrpSpPr>
        <p:grpSpPr>
          <a:xfrm>
            <a:off x="4455441" y="3774653"/>
            <a:ext cx="492652" cy="503348"/>
            <a:chOff x="6039282" y="1042577"/>
            <a:chExt cx="734315" cy="731929"/>
          </a:xfrm>
        </p:grpSpPr>
        <p:sp>
          <p:nvSpPr>
            <p:cNvPr id="2040" name="Google Shape;2040;p5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54"/>
          <p:cNvGrpSpPr/>
          <p:nvPr/>
        </p:nvGrpSpPr>
        <p:grpSpPr>
          <a:xfrm>
            <a:off x="5095855" y="2270694"/>
            <a:ext cx="483304" cy="504902"/>
            <a:chOff x="1825800" y="1651625"/>
            <a:chExt cx="568125" cy="591775"/>
          </a:xfrm>
        </p:grpSpPr>
        <p:sp>
          <p:nvSpPr>
            <p:cNvPr id="2062" name="Google Shape;2062;p5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8" name="Google Shape;2068;p54"/>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073" name="Google Shape;2073;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grpSp>
        <p:nvGrpSpPr>
          <p:cNvPr id="2078" name="Google Shape;2078;p55"/>
          <p:cNvGrpSpPr/>
          <p:nvPr/>
        </p:nvGrpSpPr>
        <p:grpSpPr>
          <a:xfrm>
            <a:off x="722059" y="955168"/>
            <a:ext cx="2492868" cy="1379876"/>
            <a:chOff x="2654821" y="2311071"/>
            <a:chExt cx="2279715" cy="1262120"/>
          </a:xfrm>
        </p:grpSpPr>
        <p:grpSp>
          <p:nvGrpSpPr>
            <p:cNvPr id="2079" name="Google Shape;2079;p55"/>
            <p:cNvGrpSpPr/>
            <p:nvPr/>
          </p:nvGrpSpPr>
          <p:grpSpPr>
            <a:xfrm>
              <a:off x="4034269" y="2840745"/>
              <a:ext cx="40212" cy="36437"/>
              <a:chOff x="4293400" y="2574725"/>
              <a:chExt cx="84425" cy="80100"/>
            </a:xfrm>
          </p:grpSpPr>
          <p:sp>
            <p:nvSpPr>
              <p:cNvPr id="2080" name="Google Shape;2080;p5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081" name="Google Shape;2081;p5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55"/>
            <p:cNvGrpSpPr/>
            <p:nvPr/>
          </p:nvGrpSpPr>
          <p:grpSpPr>
            <a:xfrm>
              <a:off x="3894606" y="2334874"/>
              <a:ext cx="913198" cy="518984"/>
              <a:chOff x="4000175" y="1462675"/>
              <a:chExt cx="1917275" cy="1140875"/>
            </a:xfrm>
          </p:grpSpPr>
          <p:sp>
            <p:nvSpPr>
              <p:cNvPr id="2083" name="Google Shape;2083;p5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084" name="Google Shape;2084;p55"/>
              <p:cNvGrpSpPr/>
              <p:nvPr/>
            </p:nvGrpSpPr>
            <p:grpSpPr>
              <a:xfrm>
                <a:off x="4000175" y="1462675"/>
                <a:ext cx="1917275" cy="1140875"/>
                <a:chOff x="4000175" y="1462675"/>
                <a:chExt cx="1917275" cy="1140875"/>
              </a:xfrm>
            </p:grpSpPr>
            <p:sp>
              <p:nvSpPr>
                <p:cNvPr id="2085" name="Google Shape;2085;p5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086" name="Google Shape;2086;p5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90" name="Google Shape;2090;p5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1" name="Google Shape;2091;p55"/>
            <p:cNvGrpSpPr/>
            <p:nvPr/>
          </p:nvGrpSpPr>
          <p:grpSpPr>
            <a:xfrm>
              <a:off x="3875768" y="2846704"/>
              <a:ext cx="44796" cy="47366"/>
              <a:chOff x="3960625" y="2587825"/>
              <a:chExt cx="94050" cy="104125"/>
            </a:xfrm>
          </p:grpSpPr>
          <p:sp>
            <p:nvSpPr>
              <p:cNvPr id="2092" name="Google Shape;2092;p5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093" name="Google Shape;2093;p5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55"/>
            <p:cNvGrpSpPr/>
            <p:nvPr/>
          </p:nvGrpSpPr>
          <p:grpSpPr>
            <a:xfrm>
              <a:off x="3782759" y="2807162"/>
              <a:ext cx="82686" cy="85487"/>
              <a:chOff x="3765350" y="2500900"/>
              <a:chExt cx="173600" cy="187925"/>
            </a:xfrm>
          </p:grpSpPr>
          <p:sp>
            <p:nvSpPr>
              <p:cNvPr id="2095" name="Google Shape;2095;p5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096" name="Google Shape;2096;p5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1" name="Google Shape;2101;p55"/>
            <p:cNvGrpSpPr/>
            <p:nvPr/>
          </p:nvGrpSpPr>
          <p:grpSpPr>
            <a:xfrm>
              <a:off x="3775674" y="2798496"/>
              <a:ext cx="40545" cy="23564"/>
              <a:chOff x="3750475" y="2481850"/>
              <a:chExt cx="85125" cy="51800"/>
            </a:xfrm>
          </p:grpSpPr>
          <p:sp>
            <p:nvSpPr>
              <p:cNvPr id="2102" name="Google Shape;2102;p5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104" name="Google Shape;2104;p55"/>
            <p:cNvGrpSpPr/>
            <p:nvPr/>
          </p:nvGrpSpPr>
          <p:grpSpPr>
            <a:xfrm>
              <a:off x="3716946" y="2776024"/>
              <a:ext cx="81971" cy="76912"/>
              <a:chOff x="3627175" y="2432450"/>
              <a:chExt cx="172100" cy="169075"/>
            </a:xfrm>
          </p:grpSpPr>
          <p:sp>
            <p:nvSpPr>
              <p:cNvPr id="2105" name="Google Shape;2105;p5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107" name="Google Shape;2107;p5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108" name="Google Shape;2108;p55"/>
            <p:cNvGrpSpPr/>
            <p:nvPr/>
          </p:nvGrpSpPr>
          <p:grpSpPr>
            <a:xfrm>
              <a:off x="3685682" y="2845624"/>
              <a:ext cx="29311" cy="45055"/>
              <a:chOff x="3561536" y="2585450"/>
              <a:chExt cx="61539" cy="99045"/>
            </a:xfrm>
          </p:grpSpPr>
          <p:sp>
            <p:nvSpPr>
              <p:cNvPr id="2109" name="Google Shape;2109;p5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111" name="Google Shape;2111;p55"/>
            <p:cNvGrpSpPr/>
            <p:nvPr/>
          </p:nvGrpSpPr>
          <p:grpSpPr>
            <a:xfrm>
              <a:off x="3849905" y="2572252"/>
              <a:ext cx="74339" cy="119559"/>
              <a:chOff x="3906325" y="1984500"/>
              <a:chExt cx="156075" cy="262825"/>
            </a:xfrm>
          </p:grpSpPr>
          <p:sp>
            <p:nvSpPr>
              <p:cNvPr id="2112" name="Google Shape;2112;p5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113" name="Google Shape;2113;p5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55"/>
            <p:cNvGrpSpPr/>
            <p:nvPr/>
          </p:nvGrpSpPr>
          <p:grpSpPr>
            <a:xfrm>
              <a:off x="2654821" y="2414345"/>
              <a:ext cx="667570" cy="558731"/>
              <a:chOff x="1397225" y="1637375"/>
              <a:chExt cx="1401575" cy="1228250"/>
            </a:xfrm>
          </p:grpSpPr>
          <p:sp>
            <p:nvSpPr>
              <p:cNvPr id="2115" name="Google Shape;2115;p5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16" name="Google Shape;2116;p55"/>
              <p:cNvGrpSpPr/>
              <p:nvPr/>
            </p:nvGrpSpPr>
            <p:grpSpPr>
              <a:xfrm>
                <a:off x="1397225" y="1637375"/>
                <a:ext cx="1398775" cy="1228250"/>
                <a:chOff x="1397225" y="1637375"/>
                <a:chExt cx="1398775" cy="1228250"/>
              </a:xfrm>
            </p:grpSpPr>
            <p:sp>
              <p:nvSpPr>
                <p:cNvPr id="2117" name="Google Shape;2117;p5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9" name="Google Shape;2119;p55"/>
            <p:cNvGrpSpPr/>
            <p:nvPr/>
          </p:nvGrpSpPr>
          <p:grpSpPr>
            <a:xfrm>
              <a:off x="3230417" y="3103734"/>
              <a:ext cx="282982" cy="280332"/>
              <a:chOff x="2605700" y="3152850"/>
              <a:chExt cx="594125" cy="616250"/>
            </a:xfrm>
          </p:grpSpPr>
          <p:sp>
            <p:nvSpPr>
              <p:cNvPr id="2120" name="Google Shape;2120;p5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21" name="Google Shape;2121;p5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122" name="Google Shape;2122;p55"/>
            <p:cNvGrpSpPr/>
            <p:nvPr/>
          </p:nvGrpSpPr>
          <p:grpSpPr>
            <a:xfrm>
              <a:off x="3265985" y="3226989"/>
              <a:ext cx="87151" cy="346202"/>
              <a:chOff x="2680375" y="3423800"/>
              <a:chExt cx="182975" cy="761050"/>
            </a:xfrm>
          </p:grpSpPr>
          <p:sp>
            <p:nvSpPr>
              <p:cNvPr id="2123" name="Google Shape;2123;p5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24" name="Google Shape;2124;p5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55"/>
            <p:cNvGrpSpPr/>
            <p:nvPr/>
          </p:nvGrpSpPr>
          <p:grpSpPr>
            <a:xfrm>
              <a:off x="3855466" y="3289811"/>
              <a:ext cx="112514" cy="94210"/>
              <a:chOff x="3918000" y="3561900"/>
              <a:chExt cx="236225" cy="207100"/>
            </a:xfrm>
          </p:grpSpPr>
          <p:sp>
            <p:nvSpPr>
              <p:cNvPr id="2126" name="Google Shape;2126;p5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27" name="Google Shape;2127;p5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8" name="Google Shape;2128;p5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131" name="Google Shape;2131;p55"/>
            <p:cNvGrpSpPr/>
            <p:nvPr/>
          </p:nvGrpSpPr>
          <p:grpSpPr>
            <a:xfrm>
              <a:off x="2905224" y="2311071"/>
              <a:ext cx="596721" cy="528992"/>
              <a:chOff x="1922950" y="1410350"/>
              <a:chExt cx="1252825" cy="1162875"/>
            </a:xfrm>
          </p:grpSpPr>
          <p:sp>
            <p:nvSpPr>
              <p:cNvPr id="2132" name="Google Shape;2132;p5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148" name="Google Shape;2148;p5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68" name="Google Shape;2168;p5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69" name="Google Shape;2169;p5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0" name="Google Shape;2170;p55"/>
            <p:cNvGrpSpPr/>
            <p:nvPr/>
          </p:nvGrpSpPr>
          <p:grpSpPr>
            <a:xfrm>
              <a:off x="3280929" y="3294542"/>
              <a:ext cx="109894" cy="272224"/>
              <a:chOff x="2711750" y="3572300"/>
              <a:chExt cx="230725" cy="598425"/>
            </a:xfrm>
          </p:grpSpPr>
          <p:sp>
            <p:nvSpPr>
              <p:cNvPr id="2171" name="Google Shape;2171;p5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3" name="Google Shape;2173;p5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55"/>
            <p:cNvGrpSpPr/>
            <p:nvPr/>
          </p:nvGrpSpPr>
          <p:grpSpPr>
            <a:xfrm>
              <a:off x="3790439" y="2408636"/>
              <a:ext cx="73017" cy="75684"/>
              <a:chOff x="3781475" y="1624825"/>
              <a:chExt cx="153300" cy="166375"/>
            </a:xfrm>
          </p:grpSpPr>
          <p:sp>
            <p:nvSpPr>
              <p:cNvPr id="2175" name="Google Shape;2175;p5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 name="Google Shape;2179;p5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6" name="Google Shape;2186;p55"/>
            <p:cNvGrpSpPr/>
            <p:nvPr/>
          </p:nvGrpSpPr>
          <p:grpSpPr>
            <a:xfrm>
              <a:off x="4403342" y="3107749"/>
              <a:ext cx="316680" cy="101374"/>
              <a:chOff x="5068275" y="3161675"/>
              <a:chExt cx="664875" cy="222850"/>
            </a:xfrm>
          </p:grpSpPr>
          <p:sp>
            <p:nvSpPr>
              <p:cNvPr id="2187" name="Google Shape;2187;p5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1" name="Google Shape;2191;p5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0" name="Google Shape;2220;p55"/>
            <p:cNvGrpSpPr/>
            <p:nvPr/>
          </p:nvGrpSpPr>
          <p:grpSpPr>
            <a:xfrm>
              <a:off x="3697513" y="2707266"/>
              <a:ext cx="59549" cy="79733"/>
              <a:chOff x="3586375" y="2281300"/>
              <a:chExt cx="125025" cy="175275"/>
            </a:xfrm>
          </p:grpSpPr>
          <p:sp>
            <p:nvSpPr>
              <p:cNvPr id="2221" name="Google Shape;2221;p5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3" name="Google Shape;2223;p5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4" name="Google Shape;2224;p55"/>
            <p:cNvGrpSpPr/>
            <p:nvPr/>
          </p:nvGrpSpPr>
          <p:grpSpPr>
            <a:xfrm>
              <a:off x="4513224" y="3221724"/>
              <a:ext cx="274563" cy="280321"/>
              <a:chOff x="5298975" y="3412225"/>
              <a:chExt cx="576450" cy="616225"/>
            </a:xfrm>
          </p:grpSpPr>
          <p:sp>
            <p:nvSpPr>
              <p:cNvPr id="2225" name="Google Shape;2225;p5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26" name="Google Shape;2226;p5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55"/>
            <p:cNvGrpSpPr/>
            <p:nvPr/>
          </p:nvGrpSpPr>
          <p:grpSpPr>
            <a:xfrm>
              <a:off x="4824403" y="3421846"/>
              <a:ext cx="110132" cy="130647"/>
              <a:chOff x="5952300" y="3852150"/>
              <a:chExt cx="231225" cy="287200"/>
            </a:xfrm>
          </p:grpSpPr>
          <p:sp>
            <p:nvSpPr>
              <p:cNvPr id="2228" name="Google Shape;2228;p5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0" name="Google Shape;2230;p5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8" name="Google Shape;2238;p55"/>
            <p:cNvGrpSpPr/>
            <p:nvPr/>
          </p:nvGrpSpPr>
          <p:grpSpPr>
            <a:xfrm>
              <a:off x="4295710" y="3079670"/>
              <a:ext cx="14968" cy="27135"/>
              <a:chOff x="4842300" y="3099950"/>
              <a:chExt cx="31425" cy="59650"/>
            </a:xfrm>
          </p:grpSpPr>
          <p:sp>
            <p:nvSpPr>
              <p:cNvPr id="2239" name="Google Shape;2239;p5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5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1" name="Google Shape;2251;p55"/>
            <p:cNvGrpSpPr/>
            <p:nvPr/>
          </p:nvGrpSpPr>
          <p:grpSpPr>
            <a:xfrm>
              <a:off x="3831056" y="2816010"/>
              <a:ext cx="37378" cy="27612"/>
              <a:chOff x="3866750" y="2520350"/>
              <a:chExt cx="78475" cy="60700"/>
            </a:xfrm>
          </p:grpSpPr>
          <p:sp>
            <p:nvSpPr>
              <p:cNvPr id="2252" name="Google Shape;2252;p5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6" name="Google Shape;2256;p5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73" name="Google Shape;2273;p5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85" name="Google Shape;2285;p5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8" name="Google Shape;2298;p55"/>
            <p:cNvGrpSpPr/>
            <p:nvPr/>
          </p:nvGrpSpPr>
          <p:grpSpPr>
            <a:xfrm>
              <a:off x="3632736" y="3051591"/>
              <a:ext cx="63288" cy="45217"/>
              <a:chOff x="3450375" y="3038225"/>
              <a:chExt cx="132875" cy="99400"/>
            </a:xfrm>
          </p:grpSpPr>
          <p:sp>
            <p:nvSpPr>
              <p:cNvPr id="2299" name="Google Shape;2299;p5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1" name="Google Shape;2301;p5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10" name="Google Shape;2310;p5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20" name="Google Shape;2320;p5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26" name="Google Shape;2326;p5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55"/>
          <p:cNvGrpSpPr/>
          <p:nvPr/>
        </p:nvGrpSpPr>
        <p:grpSpPr>
          <a:xfrm>
            <a:off x="719116" y="2850945"/>
            <a:ext cx="2622876" cy="1333540"/>
            <a:chOff x="238125" y="1038125"/>
            <a:chExt cx="7146800" cy="3633625"/>
          </a:xfrm>
        </p:grpSpPr>
        <p:sp>
          <p:nvSpPr>
            <p:cNvPr id="2337" name="Google Shape;2337;p5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55"/>
          <p:cNvGrpSpPr/>
          <p:nvPr/>
        </p:nvGrpSpPr>
        <p:grpSpPr>
          <a:xfrm>
            <a:off x="5834044" y="993055"/>
            <a:ext cx="2590840" cy="1380235"/>
            <a:chOff x="233350" y="949250"/>
            <a:chExt cx="7137300" cy="3802300"/>
          </a:xfrm>
        </p:grpSpPr>
        <p:sp>
          <p:nvSpPr>
            <p:cNvPr id="3910" name="Google Shape;3910;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55"/>
          <p:cNvGrpSpPr/>
          <p:nvPr/>
        </p:nvGrpSpPr>
        <p:grpSpPr>
          <a:xfrm>
            <a:off x="7648473" y="3037828"/>
            <a:ext cx="104231" cy="320340"/>
            <a:chOff x="7564426" y="3224343"/>
            <a:chExt cx="119985" cy="368801"/>
          </a:xfrm>
        </p:grpSpPr>
        <p:sp>
          <p:nvSpPr>
            <p:cNvPr id="3962" name="Google Shape;3962;p5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55"/>
          <p:cNvGrpSpPr/>
          <p:nvPr/>
        </p:nvGrpSpPr>
        <p:grpSpPr>
          <a:xfrm>
            <a:off x="7347962" y="3031929"/>
            <a:ext cx="189489" cy="332132"/>
            <a:chOff x="8370831" y="3202002"/>
            <a:chExt cx="218129" cy="382376"/>
          </a:xfrm>
        </p:grpSpPr>
        <p:sp>
          <p:nvSpPr>
            <p:cNvPr id="3965" name="Google Shape;3965;p5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55"/>
          <p:cNvGrpSpPr/>
          <p:nvPr/>
        </p:nvGrpSpPr>
        <p:grpSpPr>
          <a:xfrm>
            <a:off x="8071351" y="3443061"/>
            <a:ext cx="309429" cy="267000"/>
            <a:chOff x="6742064" y="3750480"/>
            <a:chExt cx="399315" cy="344560"/>
          </a:xfrm>
        </p:grpSpPr>
        <p:sp>
          <p:nvSpPr>
            <p:cNvPr id="3968" name="Google Shape;3968;p5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55"/>
          <p:cNvGrpSpPr/>
          <p:nvPr/>
        </p:nvGrpSpPr>
        <p:grpSpPr>
          <a:xfrm>
            <a:off x="7610370" y="3794109"/>
            <a:ext cx="180437" cy="281608"/>
            <a:chOff x="7248525" y="3739696"/>
            <a:chExt cx="230531" cy="359790"/>
          </a:xfrm>
        </p:grpSpPr>
        <p:sp>
          <p:nvSpPr>
            <p:cNvPr id="3971" name="Google Shape;3971;p5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55"/>
          <p:cNvGrpSpPr/>
          <p:nvPr/>
        </p:nvGrpSpPr>
        <p:grpSpPr>
          <a:xfrm>
            <a:off x="7856289" y="3437333"/>
            <a:ext cx="162896" cy="278710"/>
            <a:chOff x="7601242" y="3729267"/>
            <a:chExt cx="222566" cy="380803"/>
          </a:xfrm>
        </p:grpSpPr>
        <p:sp>
          <p:nvSpPr>
            <p:cNvPr id="3974" name="Google Shape;3974;p5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6" name="Google Shape;3976;p55"/>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7" name="Google Shape;3977;p55"/>
          <p:cNvGrpSpPr/>
          <p:nvPr/>
        </p:nvGrpSpPr>
        <p:grpSpPr>
          <a:xfrm>
            <a:off x="7345935" y="3438473"/>
            <a:ext cx="193543" cy="275990"/>
            <a:chOff x="8304647" y="3738687"/>
            <a:chExt cx="225076" cy="320956"/>
          </a:xfrm>
        </p:grpSpPr>
        <p:sp>
          <p:nvSpPr>
            <p:cNvPr id="3978" name="Google Shape;3978;p5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55"/>
          <p:cNvGrpSpPr/>
          <p:nvPr/>
        </p:nvGrpSpPr>
        <p:grpSpPr>
          <a:xfrm>
            <a:off x="7618427" y="3438473"/>
            <a:ext cx="178492" cy="275990"/>
            <a:chOff x="8615101" y="3738687"/>
            <a:chExt cx="207573" cy="320956"/>
          </a:xfrm>
        </p:grpSpPr>
        <p:sp>
          <p:nvSpPr>
            <p:cNvPr id="3982" name="Google Shape;3982;p5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5" name="Google Shape;3985;p55"/>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6" name="Google Shape;3986;p55"/>
          <p:cNvGrpSpPr/>
          <p:nvPr/>
        </p:nvGrpSpPr>
        <p:grpSpPr>
          <a:xfrm>
            <a:off x="6013132" y="3559961"/>
            <a:ext cx="557671" cy="511283"/>
            <a:chOff x="6015419" y="3716859"/>
            <a:chExt cx="557671" cy="511283"/>
          </a:xfrm>
        </p:grpSpPr>
        <p:sp>
          <p:nvSpPr>
            <p:cNvPr id="3987" name="Google Shape;3987;p5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55"/>
            <p:cNvGrpSpPr/>
            <p:nvPr/>
          </p:nvGrpSpPr>
          <p:grpSpPr>
            <a:xfrm>
              <a:off x="6036094" y="3716980"/>
              <a:ext cx="529860" cy="510468"/>
              <a:chOff x="6036094" y="3716980"/>
              <a:chExt cx="529860" cy="510468"/>
            </a:xfrm>
          </p:grpSpPr>
          <p:sp>
            <p:nvSpPr>
              <p:cNvPr id="3989" name="Google Shape;3989;p5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9" name="Google Shape;3999;p55"/>
          <p:cNvGrpSpPr/>
          <p:nvPr/>
        </p:nvGrpSpPr>
        <p:grpSpPr>
          <a:xfrm>
            <a:off x="6642017" y="2916730"/>
            <a:ext cx="576302" cy="511871"/>
            <a:chOff x="6644304" y="3073628"/>
            <a:chExt cx="576302" cy="511871"/>
          </a:xfrm>
        </p:grpSpPr>
        <p:sp>
          <p:nvSpPr>
            <p:cNvPr id="4000" name="Google Shape;4000;p5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1" name="Google Shape;4001;p55"/>
            <p:cNvGrpSpPr/>
            <p:nvPr/>
          </p:nvGrpSpPr>
          <p:grpSpPr>
            <a:xfrm>
              <a:off x="6712169" y="3085440"/>
              <a:ext cx="481622" cy="494913"/>
              <a:chOff x="6712169" y="3085440"/>
              <a:chExt cx="481622" cy="494913"/>
            </a:xfrm>
          </p:grpSpPr>
          <p:sp>
            <p:nvSpPr>
              <p:cNvPr id="4002" name="Google Shape;4002;p5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7" name="Google Shape;4007;p5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0" name="Google Shape;4010;p55"/>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1" name="Google Shape;4011;p55"/>
          <p:cNvGrpSpPr/>
          <p:nvPr/>
        </p:nvGrpSpPr>
        <p:grpSpPr>
          <a:xfrm>
            <a:off x="6649868" y="3559725"/>
            <a:ext cx="560631" cy="511352"/>
            <a:chOff x="6652154" y="3716623"/>
            <a:chExt cx="560631" cy="511352"/>
          </a:xfrm>
        </p:grpSpPr>
        <p:sp>
          <p:nvSpPr>
            <p:cNvPr id="4012" name="Google Shape;4012;p5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3" name="Google Shape;4013;p55"/>
            <p:cNvGrpSpPr/>
            <p:nvPr/>
          </p:nvGrpSpPr>
          <p:grpSpPr>
            <a:xfrm>
              <a:off x="6669657" y="3716715"/>
              <a:ext cx="466779" cy="464290"/>
              <a:chOff x="6669657" y="3716715"/>
              <a:chExt cx="466779" cy="464290"/>
            </a:xfrm>
          </p:grpSpPr>
          <p:sp>
            <p:nvSpPr>
              <p:cNvPr id="4014" name="Google Shape;4014;p5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7" name="Google Shape;4027;p55"/>
          <p:cNvGrpSpPr/>
          <p:nvPr/>
        </p:nvGrpSpPr>
        <p:grpSpPr>
          <a:xfrm>
            <a:off x="7843959" y="3841134"/>
            <a:ext cx="187557" cy="187557"/>
            <a:chOff x="8565775" y="671075"/>
            <a:chExt cx="441000" cy="441000"/>
          </a:xfrm>
        </p:grpSpPr>
        <p:sp>
          <p:nvSpPr>
            <p:cNvPr id="4028" name="Google Shape;4028;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0" name="Google Shape;4030;p55"/>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5"/>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2" name="Google Shape;4032;p55"/>
          <p:cNvGrpSpPr/>
          <p:nvPr/>
        </p:nvGrpSpPr>
        <p:grpSpPr>
          <a:xfrm>
            <a:off x="5997814" y="2919352"/>
            <a:ext cx="587871" cy="512373"/>
            <a:chOff x="6000100" y="3076250"/>
            <a:chExt cx="587871" cy="512373"/>
          </a:xfrm>
        </p:grpSpPr>
        <p:sp>
          <p:nvSpPr>
            <p:cNvPr id="4033" name="Google Shape;4033;p5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4" name="Google Shape;4034;p55"/>
            <p:cNvGrpSpPr/>
            <p:nvPr/>
          </p:nvGrpSpPr>
          <p:grpSpPr>
            <a:xfrm>
              <a:off x="6031360" y="3076713"/>
              <a:ext cx="539107" cy="480965"/>
              <a:chOff x="6031360" y="3076713"/>
              <a:chExt cx="539107" cy="480965"/>
            </a:xfrm>
          </p:grpSpPr>
          <p:sp>
            <p:nvSpPr>
              <p:cNvPr id="4035" name="Google Shape;4035;p5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2" name="Google Shape;4042;p55"/>
          <p:cNvGrpSpPr/>
          <p:nvPr/>
        </p:nvGrpSpPr>
        <p:grpSpPr>
          <a:xfrm>
            <a:off x="3369305" y="938716"/>
            <a:ext cx="2310381" cy="1488888"/>
            <a:chOff x="229225" y="549050"/>
            <a:chExt cx="7161750" cy="4615275"/>
          </a:xfrm>
        </p:grpSpPr>
        <p:sp>
          <p:nvSpPr>
            <p:cNvPr id="4043" name="Google Shape;4043;p5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5"/>
          <p:cNvGrpSpPr/>
          <p:nvPr/>
        </p:nvGrpSpPr>
        <p:grpSpPr>
          <a:xfrm>
            <a:off x="3514723" y="2830563"/>
            <a:ext cx="2310282" cy="1374222"/>
            <a:chOff x="238125" y="732525"/>
            <a:chExt cx="7130500" cy="4241425"/>
          </a:xfrm>
        </p:grpSpPr>
        <p:sp>
          <p:nvSpPr>
            <p:cNvPr id="4161" name="Google Shape;4161;p5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827" name="Google Shape;827;p29"/>
          <p:cNvSpPr txBox="1"/>
          <p:nvPr>
            <p:ph idx="2" type="title"/>
          </p:nvPr>
        </p:nvSpPr>
        <p:spPr>
          <a:xfrm>
            <a:off x="893513" y="1478139"/>
            <a:ext cx="654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28" name="Google Shape;828;p29"/>
          <p:cNvSpPr txBox="1"/>
          <p:nvPr>
            <p:ph idx="3" type="title"/>
          </p:nvPr>
        </p:nvSpPr>
        <p:spPr>
          <a:xfrm>
            <a:off x="4677788" y="1478139"/>
            <a:ext cx="658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29" name="Google Shape;829;p29"/>
          <p:cNvSpPr txBox="1"/>
          <p:nvPr>
            <p:ph idx="4" type="title"/>
          </p:nvPr>
        </p:nvSpPr>
        <p:spPr>
          <a:xfrm>
            <a:off x="893513" y="2488120"/>
            <a:ext cx="654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30" name="Google Shape;830;p29"/>
          <p:cNvSpPr txBox="1"/>
          <p:nvPr>
            <p:ph idx="5" type="title"/>
          </p:nvPr>
        </p:nvSpPr>
        <p:spPr>
          <a:xfrm>
            <a:off x="4677788" y="2488120"/>
            <a:ext cx="658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831" name="Google Shape;831;p29"/>
          <p:cNvSpPr txBox="1"/>
          <p:nvPr>
            <p:ph idx="6" type="title"/>
          </p:nvPr>
        </p:nvSpPr>
        <p:spPr>
          <a:xfrm>
            <a:off x="893513" y="3498101"/>
            <a:ext cx="654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32" name="Google Shape;832;p29"/>
          <p:cNvSpPr txBox="1"/>
          <p:nvPr>
            <p:ph idx="7" type="title"/>
          </p:nvPr>
        </p:nvSpPr>
        <p:spPr>
          <a:xfrm>
            <a:off x="4677788" y="3498101"/>
            <a:ext cx="658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833" name="Google Shape;833;p29"/>
          <p:cNvSpPr txBox="1"/>
          <p:nvPr>
            <p:ph idx="1" type="subTitle"/>
          </p:nvPr>
        </p:nvSpPr>
        <p:spPr>
          <a:xfrm>
            <a:off x="1624586" y="1522239"/>
            <a:ext cx="28374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34" name="Google Shape;834;p29"/>
          <p:cNvSpPr txBox="1"/>
          <p:nvPr>
            <p:ph idx="8" type="subTitle"/>
          </p:nvPr>
        </p:nvSpPr>
        <p:spPr>
          <a:xfrm>
            <a:off x="1624313" y="2531920"/>
            <a:ext cx="2838000" cy="4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&amp; SOLUTION</a:t>
            </a:r>
            <a:endParaRPr/>
          </a:p>
        </p:txBody>
      </p:sp>
      <p:sp>
        <p:nvSpPr>
          <p:cNvPr id="835" name="Google Shape;835;p29"/>
          <p:cNvSpPr txBox="1"/>
          <p:nvPr>
            <p:ph idx="9" type="subTitle"/>
          </p:nvPr>
        </p:nvSpPr>
        <p:spPr>
          <a:xfrm>
            <a:off x="1624586" y="3542201"/>
            <a:ext cx="28374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OPPORTUNITY</a:t>
            </a:r>
            <a:endParaRPr/>
          </a:p>
        </p:txBody>
      </p:sp>
      <p:sp>
        <p:nvSpPr>
          <p:cNvPr id="836" name="Google Shape;836;p29"/>
          <p:cNvSpPr txBox="1"/>
          <p:nvPr>
            <p:ph idx="13" type="subTitle"/>
          </p:nvPr>
        </p:nvSpPr>
        <p:spPr>
          <a:xfrm>
            <a:off x="5412487" y="1522239"/>
            <a:ext cx="28380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DEMO</a:t>
            </a:r>
            <a:endParaRPr/>
          </a:p>
        </p:txBody>
      </p:sp>
      <p:sp>
        <p:nvSpPr>
          <p:cNvPr id="837" name="Google Shape;837;p29"/>
          <p:cNvSpPr txBox="1"/>
          <p:nvPr>
            <p:ph idx="14" type="subTitle"/>
          </p:nvPr>
        </p:nvSpPr>
        <p:spPr>
          <a:xfrm>
            <a:off x="5412487" y="2532220"/>
            <a:ext cx="28380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&amp; TIMELINE</a:t>
            </a:r>
            <a:endParaRPr/>
          </a:p>
        </p:txBody>
      </p:sp>
      <p:sp>
        <p:nvSpPr>
          <p:cNvPr id="838" name="Google Shape;838;p29"/>
          <p:cNvSpPr txBox="1"/>
          <p:nvPr>
            <p:ph idx="15" type="subTitle"/>
          </p:nvPr>
        </p:nvSpPr>
        <p:spPr>
          <a:xfrm>
            <a:off x="5412487" y="3542201"/>
            <a:ext cx="2838000" cy="4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FINANCIAL &amp; METRICS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8" name="Shape 4278"/>
        <p:cNvGrpSpPr/>
        <p:nvPr/>
      </p:nvGrpSpPr>
      <p:grpSpPr>
        <a:xfrm>
          <a:off x="0" y="0"/>
          <a:ext cx="0" cy="0"/>
          <a:chOff x="0" y="0"/>
          <a:chExt cx="0" cy="0"/>
        </a:xfrm>
      </p:grpSpPr>
      <p:grpSp>
        <p:nvGrpSpPr>
          <p:cNvPr id="4279" name="Google Shape;4279;p56"/>
          <p:cNvGrpSpPr/>
          <p:nvPr/>
        </p:nvGrpSpPr>
        <p:grpSpPr>
          <a:xfrm>
            <a:off x="725414" y="969763"/>
            <a:ext cx="2507799" cy="206239"/>
            <a:chOff x="106648" y="895722"/>
            <a:chExt cx="4481413" cy="374300"/>
          </a:xfrm>
        </p:grpSpPr>
        <p:grpSp>
          <p:nvGrpSpPr>
            <p:cNvPr id="4280" name="Google Shape;4280;p56"/>
            <p:cNvGrpSpPr/>
            <p:nvPr/>
          </p:nvGrpSpPr>
          <p:grpSpPr>
            <a:xfrm>
              <a:off x="2233276" y="895722"/>
              <a:ext cx="1082667" cy="223591"/>
              <a:chOff x="4808316" y="2800065"/>
              <a:chExt cx="1999386" cy="412910"/>
            </a:xfrm>
          </p:grpSpPr>
          <p:sp>
            <p:nvSpPr>
              <p:cNvPr id="4281" name="Google Shape;4281;p5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2" name="Google Shape;4282;p56"/>
              <p:cNvGrpSpPr/>
              <p:nvPr/>
            </p:nvGrpSpPr>
            <p:grpSpPr>
              <a:xfrm>
                <a:off x="4808316" y="2800065"/>
                <a:ext cx="92400" cy="411825"/>
                <a:chOff x="845575" y="2563700"/>
                <a:chExt cx="92400" cy="411825"/>
              </a:xfrm>
            </p:grpSpPr>
            <p:cxnSp>
              <p:nvCxnSpPr>
                <p:cNvPr id="4283" name="Google Shape;4283;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84" name="Google Shape;4284;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5" name="Google Shape;4285;p56"/>
            <p:cNvGrpSpPr/>
            <p:nvPr/>
          </p:nvGrpSpPr>
          <p:grpSpPr>
            <a:xfrm>
              <a:off x="106648" y="895722"/>
              <a:ext cx="1088401" cy="223591"/>
              <a:chOff x="881025" y="2800065"/>
              <a:chExt cx="2009975" cy="412910"/>
            </a:xfrm>
          </p:grpSpPr>
          <p:sp>
            <p:nvSpPr>
              <p:cNvPr id="4286" name="Google Shape;4286;p5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7" name="Google Shape;4287;p56"/>
              <p:cNvGrpSpPr/>
              <p:nvPr/>
            </p:nvGrpSpPr>
            <p:grpSpPr>
              <a:xfrm>
                <a:off x="881025" y="2800065"/>
                <a:ext cx="92400" cy="411825"/>
                <a:chOff x="845575" y="2563700"/>
                <a:chExt cx="92400" cy="411825"/>
              </a:xfrm>
            </p:grpSpPr>
            <p:cxnSp>
              <p:nvCxnSpPr>
                <p:cNvPr id="4288" name="Google Shape;4288;p5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89" name="Google Shape;4289;p5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0" name="Google Shape;4290;p56"/>
            <p:cNvGrpSpPr/>
            <p:nvPr/>
          </p:nvGrpSpPr>
          <p:grpSpPr>
            <a:xfrm>
              <a:off x="1172346" y="1047018"/>
              <a:ext cx="1083151" cy="223003"/>
              <a:chOff x="2849073" y="3079467"/>
              <a:chExt cx="2000279" cy="411825"/>
            </a:xfrm>
          </p:grpSpPr>
          <p:sp>
            <p:nvSpPr>
              <p:cNvPr id="4291" name="Google Shape;4291;p5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2" name="Google Shape;4292;p56"/>
              <p:cNvGrpSpPr/>
              <p:nvPr/>
            </p:nvGrpSpPr>
            <p:grpSpPr>
              <a:xfrm rot="10800000">
                <a:off x="2849073" y="3079467"/>
                <a:ext cx="92400" cy="411825"/>
                <a:chOff x="2070100" y="2563700"/>
                <a:chExt cx="92400" cy="411825"/>
              </a:xfrm>
            </p:grpSpPr>
            <p:cxnSp>
              <p:nvCxnSpPr>
                <p:cNvPr id="4293" name="Google Shape;4293;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94" name="Google Shape;4294;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5" name="Google Shape;4295;p56"/>
            <p:cNvGrpSpPr/>
            <p:nvPr/>
          </p:nvGrpSpPr>
          <p:grpSpPr>
            <a:xfrm>
              <a:off x="3290132" y="1047018"/>
              <a:ext cx="1297929" cy="223003"/>
              <a:chOff x="6760035" y="3079467"/>
              <a:chExt cx="2396914" cy="411825"/>
            </a:xfrm>
          </p:grpSpPr>
          <p:sp>
            <p:nvSpPr>
              <p:cNvPr id="4296" name="Google Shape;4296;p5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7" name="Google Shape;4297;p56"/>
              <p:cNvGrpSpPr/>
              <p:nvPr/>
            </p:nvGrpSpPr>
            <p:grpSpPr>
              <a:xfrm rot="10800000">
                <a:off x="6760035" y="3079467"/>
                <a:ext cx="92400" cy="411825"/>
                <a:chOff x="2070100" y="2563700"/>
                <a:chExt cx="92400" cy="411825"/>
              </a:xfrm>
            </p:grpSpPr>
            <p:cxnSp>
              <p:nvCxnSpPr>
                <p:cNvPr id="4298" name="Google Shape;4298;p5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99" name="Google Shape;4299;p5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00" name="Google Shape;4300;p56"/>
          <p:cNvGrpSpPr/>
          <p:nvPr/>
        </p:nvGrpSpPr>
        <p:grpSpPr>
          <a:xfrm>
            <a:off x="2143176" y="3369134"/>
            <a:ext cx="1086701" cy="799429"/>
            <a:chOff x="2183288" y="3555572"/>
            <a:chExt cx="1136241" cy="835873"/>
          </a:xfrm>
        </p:grpSpPr>
        <p:sp>
          <p:nvSpPr>
            <p:cNvPr id="4301" name="Google Shape;4301;p5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2" name="Google Shape;4302;p56"/>
            <p:cNvGrpSpPr/>
            <p:nvPr/>
          </p:nvGrpSpPr>
          <p:grpSpPr>
            <a:xfrm>
              <a:off x="2205895" y="3637269"/>
              <a:ext cx="1089848" cy="724993"/>
              <a:chOff x="2205895" y="3637269"/>
              <a:chExt cx="1089848" cy="724993"/>
            </a:xfrm>
          </p:grpSpPr>
          <p:sp>
            <p:nvSpPr>
              <p:cNvPr id="4303" name="Google Shape;4303;p5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5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0" name="Google Shape;4310;p5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11" name="Google Shape;4311;p56"/>
            <p:cNvGrpSpPr/>
            <p:nvPr/>
          </p:nvGrpSpPr>
          <p:grpSpPr>
            <a:xfrm>
              <a:off x="3173850" y="3779426"/>
              <a:ext cx="145679" cy="70048"/>
              <a:chOff x="3173850" y="3779426"/>
              <a:chExt cx="145679" cy="70048"/>
            </a:xfrm>
          </p:grpSpPr>
          <p:cxnSp>
            <p:nvCxnSpPr>
              <p:cNvPr id="4312" name="Google Shape;4312;p5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13" name="Google Shape;4313;p5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56"/>
            <p:cNvGrpSpPr/>
            <p:nvPr/>
          </p:nvGrpSpPr>
          <p:grpSpPr>
            <a:xfrm>
              <a:off x="2183288" y="4139483"/>
              <a:ext cx="145133" cy="70048"/>
              <a:chOff x="2183288" y="4139483"/>
              <a:chExt cx="145133" cy="70048"/>
            </a:xfrm>
          </p:grpSpPr>
          <p:cxnSp>
            <p:nvCxnSpPr>
              <p:cNvPr id="4315" name="Google Shape;4315;p5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16" name="Google Shape;4316;p5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7" name="Google Shape;4317;p5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8" name="Google Shape;4318;p5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19" name="Google Shape;4319;p56"/>
            <p:cNvGrpSpPr/>
            <p:nvPr/>
          </p:nvGrpSpPr>
          <p:grpSpPr>
            <a:xfrm>
              <a:off x="2943836" y="4268886"/>
              <a:ext cx="60717" cy="122559"/>
              <a:chOff x="2943836" y="4268886"/>
              <a:chExt cx="60717" cy="122559"/>
            </a:xfrm>
          </p:grpSpPr>
          <p:sp>
            <p:nvSpPr>
              <p:cNvPr id="4320" name="Google Shape;4320;p5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1" name="Google Shape;4321;p5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22" name="Google Shape;4322;p56"/>
          <p:cNvGrpSpPr/>
          <p:nvPr/>
        </p:nvGrpSpPr>
        <p:grpSpPr>
          <a:xfrm>
            <a:off x="3406121" y="1290134"/>
            <a:ext cx="1675870" cy="758251"/>
            <a:chOff x="3530532" y="1496185"/>
            <a:chExt cx="1562000" cy="706730"/>
          </a:xfrm>
        </p:grpSpPr>
        <p:cxnSp>
          <p:nvCxnSpPr>
            <p:cNvPr id="4323" name="Google Shape;4323;p5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24" name="Google Shape;4324;p56"/>
            <p:cNvGrpSpPr/>
            <p:nvPr/>
          </p:nvGrpSpPr>
          <p:grpSpPr>
            <a:xfrm>
              <a:off x="3530532" y="1496185"/>
              <a:ext cx="323430" cy="463587"/>
              <a:chOff x="3530532" y="1496185"/>
              <a:chExt cx="323430" cy="463587"/>
            </a:xfrm>
          </p:grpSpPr>
          <p:grpSp>
            <p:nvGrpSpPr>
              <p:cNvPr id="4325" name="Google Shape;4325;p56"/>
              <p:cNvGrpSpPr/>
              <p:nvPr/>
            </p:nvGrpSpPr>
            <p:grpSpPr>
              <a:xfrm>
                <a:off x="3567462" y="1496185"/>
                <a:ext cx="286500" cy="361376"/>
                <a:chOff x="3567462" y="1496185"/>
                <a:chExt cx="286500" cy="361376"/>
              </a:xfrm>
            </p:grpSpPr>
            <p:cxnSp>
              <p:nvCxnSpPr>
                <p:cNvPr id="4326" name="Google Shape;4326;p5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27" name="Google Shape;4327;p5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8" name="Google Shape;4328;p5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56"/>
            <p:cNvGrpSpPr/>
            <p:nvPr/>
          </p:nvGrpSpPr>
          <p:grpSpPr>
            <a:xfrm>
              <a:off x="3891569" y="1779209"/>
              <a:ext cx="323945" cy="423706"/>
              <a:chOff x="3891569" y="1779209"/>
              <a:chExt cx="323945" cy="423706"/>
            </a:xfrm>
          </p:grpSpPr>
          <p:grpSp>
            <p:nvGrpSpPr>
              <p:cNvPr id="4330" name="Google Shape;4330;p56"/>
              <p:cNvGrpSpPr/>
              <p:nvPr/>
            </p:nvGrpSpPr>
            <p:grpSpPr>
              <a:xfrm>
                <a:off x="3929014" y="1881638"/>
                <a:ext cx="286500" cy="321278"/>
                <a:chOff x="3929014" y="1881638"/>
                <a:chExt cx="286500" cy="321278"/>
              </a:xfrm>
            </p:grpSpPr>
            <p:cxnSp>
              <p:nvCxnSpPr>
                <p:cNvPr id="4331" name="Google Shape;4331;p5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32" name="Google Shape;4332;p5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3" name="Google Shape;4333;p5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56"/>
            <p:cNvGrpSpPr/>
            <p:nvPr/>
          </p:nvGrpSpPr>
          <p:grpSpPr>
            <a:xfrm>
              <a:off x="4252606" y="1496185"/>
              <a:ext cx="324721" cy="463587"/>
              <a:chOff x="4252606" y="1496185"/>
              <a:chExt cx="324721" cy="463587"/>
            </a:xfrm>
          </p:grpSpPr>
          <p:grpSp>
            <p:nvGrpSpPr>
              <p:cNvPr id="4335" name="Google Shape;4335;p56"/>
              <p:cNvGrpSpPr/>
              <p:nvPr/>
            </p:nvGrpSpPr>
            <p:grpSpPr>
              <a:xfrm>
                <a:off x="4290828" y="1496185"/>
                <a:ext cx="286500" cy="361376"/>
                <a:chOff x="4290828" y="1496185"/>
                <a:chExt cx="286500" cy="361376"/>
              </a:xfrm>
            </p:grpSpPr>
            <p:cxnSp>
              <p:nvCxnSpPr>
                <p:cNvPr id="4336" name="Google Shape;4336;p5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37" name="Google Shape;4337;p5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8" name="Google Shape;4338;p5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56"/>
            <p:cNvGrpSpPr/>
            <p:nvPr/>
          </p:nvGrpSpPr>
          <p:grpSpPr>
            <a:xfrm>
              <a:off x="4613643" y="1763716"/>
              <a:ext cx="325308" cy="439200"/>
              <a:chOff x="4613643" y="1763716"/>
              <a:chExt cx="325308" cy="439200"/>
            </a:xfrm>
          </p:grpSpPr>
          <p:grpSp>
            <p:nvGrpSpPr>
              <p:cNvPr id="4340" name="Google Shape;4340;p56"/>
              <p:cNvGrpSpPr/>
              <p:nvPr/>
            </p:nvGrpSpPr>
            <p:grpSpPr>
              <a:xfrm>
                <a:off x="4652451" y="1879538"/>
                <a:ext cx="286500" cy="323378"/>
                <a:chOff x="4652451" y="1879538"/>
                <a:chExt cx="286500" cy="323378"/>
              </a:xfrm>
            </p:grpSpPr>
            <p:cxnSp>
              <p:nvCxnSpPr>
                <p:cNvPr id="4341" name="Google Shape;4341;p5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342" name="Google Shape;4342;p5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3" name="Google Shape;4343;p5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4" name="Google Shape;4344;p56"/>
          <p:cNvGrpSpPr/>
          <p:nvPr/>
        </p:nvGrpSpPr>
        <p:grpSpPr>
          <a:xfrm>
            <a:off x="3417981" y="2143759"/>
            <a:ext cx="1652173" cy="391517"/>
            <a:chOff x="3512551" y="2358270"/>
            <a:chExt cx="1597383" cy="378533"/>
          </a:xfrm>
        </p:grpSpPr>
        <p:cxnSp>
          <p:nvCxnSpPr>
            <p:cNvPr id="4345" name="Google Shape;4345;p56"/>
            <p:cNvCxnSpPr>
              <a:stCxn id="4346" idx="6"/>
              <a:endCxn id="434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348" name="Google Shape;4348;p56"/>
            <p:cNvGrpSpPr/>
            <p:nvPr/>
          </p:nvGrpSpPr>
          <p:grpSpPr>
            <a:xfrm>
              <a:off x="3512551" y="2358270"/>
              <a:ext cx="225647" cy="307714"/>
              <a:chOff x="2182679" y="2004714"/>
              <a:chExt cx="792300" cy="1080458"/>
            </a:xfrm>
          </p:grpSpPr>
          <p:cxnSp>
            <p:nvCxnSpPr>
              <p:cNvPr id="4349" name="Google Shape;4349;p56"/>
              <p:cNvCxnSpPr>
                <a:stCxn id="435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46" name="Google Shape;4346;p5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56"/>
            <p:cNvGrpSpPr/>
            <p:nvPr/>
          </p:nvGrpSpPr>
          <p:grpSpPr>
            <a:xfrm>
              <a:off x="3969644" y="2440153"/>
              <a:ext cx="225853" cy="296651"/>
              <a:chOff x="3775710" y="1729289"/>
              <a:chExt cx="136500" cy="179289"/>
            </a:xfrm>
          </p:grpSpPr>
          <p:cxnSp>
            <p:nvCxnSpPr>
              <p:cNvPr id="4352" name="Google Shape;4352;p5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353" name="Google Shape;4353;p5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6"/>
            <p:cNvGrpSpPr/>
            <p:nvPr/>
          </p:nvGrpSpPr>
          <p:grpSpPr>
            <a:xfrm>
              <a:off x="4427051" y="2358270"/>
              <a:ext cx="225647" cy="307714"/>
              <a:chOff x="5393704" y="2004714"/>
              <a:chExt cx="792300" cy="1080458"/>
            </a:xfrm>
          </p:grpSpPr>
          <p:cxnSp>
            <p:nvCxnSpPr>
              <p:cNvPr id="4356" name="Google Shape;4356;p56"/>
              <p:cNvCxnSpPr>
                <a:stCxn id="435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358" name="Google Shape;4358;p5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56"/>
            <p:cNvGrpSpPr/>
            <p:nvPr/>
          </p:nvGrpSpPr>
          <p:grpSpPr>
            <a:xfrm>
              <a:off x="4884287" y="2440252"/>
              <a:ext cx="225647" cy="296532"/>
              <a:chOff x="6999166" y="2292572"/>
              <a:chExt cx="792300" cy="1041192"/>
            </a:xfrm>
          </p:grpSpPr>
          <p:cxnSp>
            <p:nvCxnSpPr>
              <p:cNvPr id="4360" name="Google Shape;4360;p5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347" name="Google Shape;4347;p5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2" name="Google Shape;4362;p56"/>
          <p:cNvGrpSpPr/>
          <p:nvPr/>
        </p:nvGrpSpPr>
        <p:grpSpPr>
          <a:xfrm>
            <a:off x="6838789" y="979959"/>
            <a:ext cx="1581844" cy="732818"/>
            <a:chOff x="634175" y="2986275"/>
            <a:chExt cx="3147949" cy="1458344"/>
          </a:xfrm>
        </p:grpSpPr>
        <p:cxnSp>
          <p:nvCxnSpPr>
            <p:cNvPr id="4363" name="Google Shape;4363;p56"/>
            <p:cNvCxnSpPr>
              <a:stCxn id="4364" idx="4"/>
              <a:endCxn id="436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366" name="Google Shape;4366;p56"/>
            <p:cNvCxnSpPr>
              <a:stCxn id="4365" idx="0"/>
              <a:endCxn id="436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68" name="Google Shape;4368;p56"/>
            <p:cNvCxnSpPr>
              <a:stCxn id="4367" idx="4"/>
              <a:endCxn id="436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370" name="Google Shape;4370;p56"/>
            <p:cNvCxnSpPr>
              <a:stCxn id="4369" idx="0"/>
              <a:endCxn id="437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371" name="Google Shape;4371;p5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67" name="Google Shape;4367;p5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64" name="Google Shape;4364;p5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69" name="Google Shape;4369;p5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365" name="Google Shape;4365;p5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372" name="Google Shape;4372;p56"/>
          <p:cNvGrpSpPr/>
          <p:nvPr/>
        </p:nvGrpSpPr>
        <p:grpSpPr>
          <a:xfrm>
            <a:off x="3406504" y="2674269"/>
            <a:ext cx="1675128" cy="313674"/>
            <a:chOff x="998425" y="1182125"/>
            <a:chExt cx="1065400" cy="199500"/>
          </a:xfrm>
        </p:grpSpPr>
        <p:sp>
          <p:nvSpPr>
            <p:cNvPr id="4373" name="Google Shape;4373;p5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56"/>
          <p:cNvGrpSpPr/>
          <p:nvPr/>
        </p:nvGrpSpPr>
        <p:grpSpPr>
          <a:xfrm>
            <a:off x="3406503" y="3630235"/>
            <a:ext cx="1675129" cy="525345"/>
            <a:chOff x="5194708" y="3484366"/>
            <a:chExt cx="3148148" cy="987304"/>
          </a:xfrm>
        </p:grpSpPr>
        <p:grpSp>
          <p:nvGrpSpPr>
            <p:cNvPr id="4379" name="Google Shape;4379;p56"/>
            <p:cNvGrpSpPr/>
            <p:nvPr/>
          </p:nvGrpSpPr>
          <p:grpSpPr>
            <a:xfrm>
              <a:off x="7531521" y="3484366"/>
              <a:ext cx="811335" cy="987304"/>
              <a:chOff x="3379425" y="1617275"/>
              <a:chExt cx="1090650" cy="1327200"/>
            </a:xfrm>
          </p:grpSpPr>
          <p:sp>
            <p:nvSpPr>
              <p:cNvPr id="4380" name="Google Shape;4380;p5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56"/>
            <p:cNvGrpSpPr/>
            <p:nvPr/>
          </p:nvGrpSpPr>
          <p:grpSpPr>
            <a:xfrm>
              <a:off x="6752546" y="3484366"/>
              <a:ext cx="811428" cy="987304"/>
              <a:chOff x="2332275" y="1617275"/>
              <a:chExt cx="1090775" cy="1327200"/>
            </a:xfrm>
          </p:grpSpPr>
          <p:sp>
            <p:nvSpPr>
              <p:cNvPr id="4384" name="Google Shape;4384;p5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56"/>
            <p:cNvGrpSpPr/>
            <p:nvPr/>
          </p:nvGrpSpPr>
          <p:grpSpPr>
            <a:xfrm>
              <a:off x="5973664" y="3484366"/>
              <a:ext cx="811335" cy="987304"/>
              <a:chOff x="1285250" y="1617275"/>
              <a:chExt cx="1090650" cy="1327200"/>
            </a:xfrm>
          </p:grpSpPr>
          <p:sp>
            <p:nvSpPr>
              <p:cNvPr id="4388" name="Google Shape;4388;p5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56"/>
            <p:cNvGrpSpPr/>
            <p:nvPr/>
          </p:nvGrpSpPr>
          <p:grpSpPr>
            <a:xfrm>
              <a:off x="5194708" y="3484366"/>
              <a:ext cx="811409" cy="987304"/>
              <a:chOff x="238125" y="1617275"/>
              <a:chExt cx="1090750" cy="1327200"/>
            </a:xfrm>
          </p:grpSpPr>
          <p:sp>
            <p:nvSpPr>
              <p:cNvPr id="4392" name="Google Shape;4392;p5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5" name="Google Shape;4395;p56"/>
          <p:cNvGrpSpPr/>
          <p:nvPr/>
        </p:nvGrpSpPr>
        <p:grpSpPr>
          <a:xfrm>
            <a:off x="6840188" y="2276124"/>
            <a:ext cx="1579046" cy="522230"/>
            <a:chOff x="6853641" y="2534077"/>
            <a:chExt cx="1515545" cy="501229"/>
          </a:xfrm>
        </p:grpSpPr>
        <p:grpSp>
          <p:nvGrpSpPr>
            <p:cNvPr id="4396" name="Google Shape;4396;p56"/>
            <p:cNvGrpSpPr/>
            <p:nvPr/>
          </p:nvGrpSpPr>
          <p:grpSpPr>
            <a:xfrm>
              <a:off x="6853641" y="2618923"/>
              <a:ext cx="1515545" cy="324556"/>
              <a:chOff x="6853641" y="2618923"/>
              <a:chExt cx="1515545" cy="324556"/>
            </a:xfrm>
          </p:grpSpPr>
          <p:sp>
            <p:nvSpPr>
              <p:cNvPr id="4397" name="Google Shape;4397;p5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2" name="Google Shape;4402;p5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56"/>
          <p:cNvGrpSpPr/>
          <p:nvPr/>
        </p:nvGrpSpPr>
        <p:grpSpPr>
          <a:xfrm>
            <a:off x="3435080" y="3151165"/>
            <a:ext cx="1617976" cy="346616"/>
            <a:chOff x="1808063" y="4294338"/>
            <a:chExt cx="3370782" cy="721817"/>
          </a:xfrm>
        </p:grpSpPr>
        <p:sp>
          <p:nvSpPr>
            <p:cNvPr id="4408" name="Google Shape;4408;p5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56"/>
          <p:cNvGrpSpPr/>
          <p:nvPr/>
        </p:nvGrpSpPr>
        <p:grpSpPr>
          <a:xfrm>
            <a:off x="5261076" y="3817915"/>
            <a:ext cx="1417067" cy="350605"/>
            <a:chOff x="4234950" y="2101012"/>
            <a:chExt cx="4219974" cy="1044090"/>
          </a:xfrm>
        </p:grpSpPr>
        <p:sp>
          <p:nvSpPr>
            <p:cNvPr id="4419" name="Google Shape;4419;p5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56"/>
          <p:cNvGrpSpPr/>
          <p:nvPr/>
        </p:nvGrpSpPr>
        <p:grpSpPr>
          <a:xfrm>
            <a:off x="6836548" y="1808672"/>
            <a:ext cx="1586327" cy="371557"/>
            <a:chOff x="1247650" y="2075423"/>
            <a:chExt cx="6648477" cy="1557238"/>
          </a:xfrm>
        </p:grpSpPr>
        <p:sp>
          <p:nvSpPr>
            <p:cNvPr id="4436" name="Google Shape;4436;p5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56"/>
          <p:cNvGrpSpPr/>
          <p:nvPr/>
        </p:nvGrpSpPr>
        <p:grpSpPr>
          <a:xfrm>
            <a:off x="5267818" y="961862"/>
            <a:ext cx="1415601" cy="1648533"/>
            <a:chOff x="1839112" y="2209163"/>
            <a:chExt cx="1918159" cy="2233784"/>
          </a:xfrm>
        </p:grpSpPr>
        <p:sp>
          <p:nvSpPr>
            <p:cNvPr id="4443" name="Google Shape;4443;p5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6" name="Google Shape;4446;p56"/>
            <p:cNvCxnSpPr>
              <a:stCxn id="4443" idx="6"/>
              <a:endCxn id="444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47" name="Google Shape;4447;p56"/>
            <p:cNvCxnSpPr>
              <a:stCxn id="4444" idx="4"/>
              <a:endCxn id="444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449" name="Google Shape;4449;p56"/>
            <p:cNvCxnSpPr>
              <a:stCxn id="4448" idx="6"/>
              <a:endCxn id="444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450" name="Google Shape;4450;p56"/>
            <p:cNvCxnSpPr>
              <a:stCxn id="4445" idx="4"/>
              <a:endCxn id="445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448" name="Google Shape;4448;p5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3" name="Google Shape;4453;p56"/>
            <p:cNvCxnSpPr>
              <a:endCxn id="445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454" name="Google Shape;4454;p56"/>
          <p:cNvGrpSpPr/>
          <p:nvPr/>
        </p:nvGrpSpPr>
        <p:grpSpPr>
          <a:xfrm>
            <a:off x="3425084" y="979946"/>
            <a:ext cx="1637968" cy="154942"/>
            <a:chOff x="238125" y="2506075"/>
            <a:chExt cx="7115411" cy="673075"/>
          </a:xfrm>
        </p:grpSpPr>
        <p:sp>
          <p:nvSpPr>
            <p:cNvPr id="4455" name="Google Shape;4455;p5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6"/>
          <p:cNvGrpSpPr/>
          <p:nvPr/>
        </p:nvGrpSpPr>
        <p:grpSpPr>
          <a:xfrm>
            <a:off x="1965820" y="1294664"/>
            <a:ext cx="1262932" cy="785408"/>
            <a:chOff x="548861" y="389676"/>
            <a:chExt cx="3843371" cy="2390163"/>
          </a:xfrm>
        </p:grpSpPr>
        <p:cxnSp>
          <p:nvCxnSpPr>
            <p:cNvPr id="4461" name="Google Shape;4461;p5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62" name="Google Shape;4462;p5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63" name="Google Shape;4463;p5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464" name="Google Shape;4464;p5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465" name="Google Shape;4465;p5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466" name="Google Shape;4466;p5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7" name="Google Shape;4467;p5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468" name="Google Shape;4468;p5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56"/>
          <p:cNvGrpSpPr/>
          <p:nvPr/>
        </p:nvGrpSpPr>
        <p:grpSpPr>
          <a:xfrm>
            <a:off x="753952" y="2401541"/>
            <a:ext cx="1412054" cy="633562"/>
            <a:chOff x="1187400" y="2529299"/>
            <a:chExt cx="6769193" cy="2241903"/>
          </a:xfrm>
        </p:grpSpPr>
        <p:sp>
          <p:nvSpPr>
            <p:cNvPr id="4475" name="Google Shape;4475;p5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76" name="Google Shape;4476;p5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77" name="Google Shape;4477;p5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78" name="Google Shape;4478;p5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79" name="Google Shape;4479;p5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80" name="Google Shape;4480;p5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481" name="Google Shape;4481;p5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482" name="Google Shape;4482;p56"/>
            <p:cNvCxnSpPr>
              <a:stCxn id="4475" idx="2"/>
              <a:endCxn id="447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83" name="Google Shape;4483;p56"/>
            <p:cNvCxnSpPr>
              <a:stCxn id="4477" idx="0"/>
              <a:endCxn id="447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84" name="Google Shape;4484;p56"/>
            <p:cNvCxnSpPr>
              <a:stCxn id="4477" idx="2"/>
              <a:endCxn id="447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85" name="Google Shape;4485;p56"/>
            <p:cNvCxnSpPr>
              <a:stCxn id="4478" idx="0"/>
              <a:endCxn id="447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86" name="Google Shape;4486;p56"/>
            <p:cNvCxnSpPr>
              <a:stCxn id="4476" idx="2"/>
              <a:endCxn id="448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487" name="Google Shape;4487;p56"/>
            <p:cNvCxnSpPr>
              <a:stCxn id="4480" idx="0"/>
              <a:endCxn id="447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488" name="Google Shape;4488;p56"/>
          <p:cNvGrpSpPr/>
          <p:nvPr/>
        </p:nvGrpSpPr>
        <p:grpSpPr>
          <a:xfrm>
            <a:off x="6840198" y="2894250"/>
            <a:ext cx="1579035" cy="540873"/>
            <a:chOff x="6895650" y="3126697"/>
            <a:chExt cx="1436662" cy="492105"/>
          </a:xfrm>
        </p:grpSpPr>
        <p:sp>
          <p:nvSpPr>
            <p:cNvPr id="4489" name="Google Shape;4489;p5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4" name="Google Shape;4494;p56"/>
            <p:cNvGrpSpPr/>
            <p:nvPr/>
          </p:nvGrpSpPr>
          <p:grpSpPr>
            <a:xfrm>
              <a:off x="6995957" y="3335810"/>
              <a:ext cx="1230393" cy="71754"/>
              <a:chOff x="6995957" y="3287964"/>
              <a:chExt cx="1230393" cy="71754"/>
            </a:xfrm>
          </p:grpSpPr>
          <p:sp>
            <p:nvSpPr>
              <p:cNvPr id="4495" name="Google Shape;4495;p5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0" name="Google Shape;4500;p56"/>
          <p:cNvGrpSpPr/>
          <p:nvPr/>
        </p:nvGrpSpPr>
        <p:grpSpPr>
          <a:xfrm>
            <a:off x="6838780" y="3531013"/>
            <a:ext cx="1581862" cy="650625"/>
            <a:chOff x="6777990" y="3710194"/>
            <a:chExt cx="1646915" cy="677382"/>
          </a:xfrm>
        </p:grpSpPr>
        <p:grpSp>
          <p:nvGrpSpPr>
            <p:cNvPr id="4501" name="Google Shape;4501;p56"/>
            <p:cNvGrpSpPr/>
            <p:nvPr/>
          </p:nvGrpSpPr>
          <p:grpSpPr>
            <a:xfrm>
              <a:off x="6777990" y="3874492"/>
              <a:ext cx="411129" cy="513083"/>
              <a:chOff x="6777990" y="3874492"/>
              <a:chExt cx="411129" cy="513083"/>
            </a:xfrm>
          </p:grpSpPr>
          <p:cxnSp>
            <p:nvCxnSpPr>
              <p:cNvPr id="4502" name="Google Shape;4502;p5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03" name="Google Shape;4503;p5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56"/>
            <p:cNvGrpSpPr/>
            <p:nvPr/>
          </p:nvGrpSpPr>
          <p:grpSpPr>
            <a:xfrm>
              <a:off x="7188425" y="3710194"/>
              <a:ext cx="411123" cy="520535"/>
              <a:chOff x="7188425" y="3710194"/>
              <a:chExt cx="411123" cy="520535"/>
            </a:xfrm>
          </p:grpSpPr>
          <p:cxnSp>
            <p:nvCxnSpPr>
              <p:cNvPr id="4505" name="Google Shape;4505;p5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06" name="Google Shape;4506;p5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56"/>
            <p:cNvGrpSpPr/>
            <p:nvPr/>
          </p:nvGrpSpPr>
          <p:grpSpPr>
            <a:xfrm>
              <a:off x="7603341" y="3874492"/>
              <a:ext cx="411474" cy="513083"/>
              <a:chOff x="7603341" y="3874492"/>
              <a:chExt cx="411474" cy="513083"/>
            </a:xfrm>
          </p:grpSpPr>
          <p:cxnSp>
            <p:nvCxnSpPr>
              <p:cNvPr id="4508" name="Google Shape;4508;p5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09" name="Google Shape;4509;p5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56"/>
            <p:cNvGrpSpPr/>
            <p:nvPr/>
          </p:nvGrpSpPr>
          <p:grpSpPr>
            <a:xfrm>
              <a:off x="8013776" y="3722847"/>
              <a:ext cx="411129" cy="507881"/>
              <a:chOff x="8013776" y="3722847"/>
              <a:chExt cx="411129" cy="507881"/>
            </a:xfrm>
          </p:grpSpPr>
          <p:cxnSp>
            <p:nvCxnSpPr>
              <p:cNvPr id="4511" name="Google Shape;4511;p5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12" name="Google Shape;4512;p5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3" name="Google Shape;4513;p56"/>
          <p:cNvGrpSpPr/>
          <p:nvPr/>
        </p:nvGrpSpPr>
        <p:grpSpPr>
          <a:xfrm>
            <a:off x="5258295" y="2703853"/>
            <a:ext cx="1421889" cy="1020603"/>
            <a:chOff x="5190863" y="2824811"/>
            <a:chExt cx="1544860" cy="1108869"/>
          </a:xfrm>
        </p:grpSpPr>
        <p:grpSp>
          <p:nvGrpSpPr>
            <p:cNvPr id="4514" name="Google Shape;4514;p56"/>
            <p:cNvGrpSpPr/>
            <p:nvPr/>
          </p:nvGrpSpPr>
          <p:grpSpPr>
            <a:xfrm>
              <a:off x="5938695" y="3176919"/>
              <a:ext cx="685761" cy="404739"/>
              <a:chOff x="5938695" y="3176919"/>
              <a:chExt cx="685761" cy="404739"/>
            </a:xfrm>
          </p:grpSpPr>
          <p:grpSp>
            <p:nvGrpSpPr>
              <p:cNvPr id="4515" name="Google Shape;4515;p56"/>
              <p:cNvGrpSpPr/>
              <p:nvPr/>
            </p:nvGrpSpPr>
            <p:grpSpPr>
              <a:xfrm>
                <a:off x="5938695" y="3176919"/>
                <a:ext cx="685761" cy="404739"/>
                <a:chOff x="5938695" y="3176919"/>
                <a:chExt cx="685761" cy="404739"/>
              </a:xfrm>
            </p:grpSpPr>
            <p:sp>
              <p:nvSpPr>
                <p:cNvPr id="4516" name="Google Shape;4516;p5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8" name="Google Shape;4518;p5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56"/>
            <p:cNvGrpSpPr/>
            <p:nvPr/>
          </p:nvGrpSpPr>
          <p:grpSpPr>
            <a:xfrm>
              <a:off x="5305233" y="3176835"/>
              <a:ext cx="685971" cy="404655"/>
              <a:chOff x="5305233" y="3176835"/>
              <a:chExt cx="685971" cy="404655"/>
            </a:xfrm>
          </p:grpSpPr>
          <p:grpSp>
            <p:nvGrpSpPr>
              <p:cNvPr id="4520" name="Google Shape;4520;p56"/>
              <p:cNvGrpSpPr/>
              <p:nvPr/>
            </p:nvGrpSpPr>
            <p:grpSpPr>
              <a:xfrm>
                <a:off x="5305233" y="3176835"/>
                <a:ext cx="685971" cy="404655"/>
                <a:chOff x="5305233" y="3176835"/>
                <a:chExt cx="685971" cy="404655"/>
              </a:xfrm>
            </p:grpSpPr>
            <p:sp>
              <p:nvSpPr>
                <p:cNvPr id="4521" name="Google Shape;4521;p5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3" name="Google Shape;4523;p5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4" name="Google Shape;4524;p5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5" name="Google Shape;4525;p56"/>
            <p:cNvGrpSpPr/>
            <p:nvPr/>
          </p:nvGrpSpPr>
          <p:grpSpPr>
            <a:xfrm>
              <a:off x="5657361" y="2824811"/>
              <a:ext cx="1078361" cy="404655"/>
              <a:chOff x="5657361" y="2824811"/>
              <a:chExt cx="1078361" cy="404655"/>
            </a:xfrm>
          </p:grpSpPr>
          <p:grpSp>
            <p:nvGrpSpPr>
              <p:cNvPr id="4526" name="Google Shape;4526;p56"/>
              <p:cNvGrpSpPr/>
              <p:nvPr/>
            </p:nvGrpSpPr>
            <p:grpSpPr>
              <a:xfrm>
                <a:off x="5657361" y="2824811"/>
                <a:ext cx="1078361" cy="404655"/>
                <a:chOff x="5657361" y="2824811"/>
                <a:chExt cx="1078361" cy="404655"/>
              </a:xfrm>
            </p:grpSpPr>
            <p:grpSp>
              <p:nvGrpSpPr>
                <p:cNvPr id="4527" name="Google Shape;4527;p56"/>
                <p:cNvGrpSpPr/>
                <p:nvPr/>
              </p:nvGrpSpPr>
              <p:grpSpPr>
                <a:xfrm>
                  <a:off x="5938485" y="2824811"/>
                  <a:ext cx="797237" cy="404655"/>
                  <a:chOff x="5938485" y="2824811"/>
                  <a:chExt cx="797237" cy="404655"/>
                </a:xfrm>
              </p:grpSpPr>
              <p:sp>
                <p:nvSpPr>
                  <p:cNvPr id="4528" name="Google Shape;4528;p5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0" name="Google Shape;4530;p5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1" name="Google Shape;4531;p5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56"/>
            <p:cNvGrpSpPr/>
            <p:nvPr/>
          </p:nvGrpSpPr>
          <p:grpSpPr>
            <a:xfrm>
              <a:off x="5190863" y="3528942"/>
              <a:ext cx="1078026" cy="404739"/>
              <a:chOff x="5190863" y="3528942"/>
              <a:chExt cx="1078026" cy="404739"/>
            </a:xfrm>
          </p:grpSpPr>
          <p:sp>
            <p:nvSpPr>
              <p:cNvPr id="4533" name="Google Shape;4533;p5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4" name="Google Shape;4534;p56"/>
              <p:cNvGrpSpPr/>
              <p:nvPr/>
            </p:nvGrpSpPr>
            <p:grpSpPr>
              <a:xfrm>
                <a:off x="5190863" y="3528942"/>
                <a:ext cx="1078026" cy="404739"/>
                <a:chOff x="5190863" y="3528942"/>
                <a:chExt cx="1078026" cy="404739"/>
              </a:xfrm>
            </p:grpSpPr>
            <p:sp>
              <p:nvSpPr>
                <p:cNvPr id="4535" name="Google Shape;4535;p5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37" name="Google Shape;4537;p56"/>
          <p:cNvGrpSpPr/>
          <p:nvPr/>
        </p:nvGrpSpPr>
        <p:grpSpPr>
          <a:xfrm>
            <a:off x="724302" y="1268321"/>
            <a:ext cx="1086719" cy="879487"/>
            <a:chOff x="803162" y="1474292"/>
            <a:chExt cx="1086719" cy="879487"/>
          </a:xfrm>
        </p:grpSpPr>
        <p:grpSp>
          <p:nvGrpSpPr>
            <p:cNvPr id="4538" name="Google Shape;4538;p56"/>
            <p:cNvGrpSpPr/>
            <p:nvPr/>
          </p:nvGrpSpPr>
          <p:grpSpPr>
            <a:xfrm>
              <a:off x="803162" y="1625948"/>
              <a:ext cx="445856" cy="576579"/>
              <a:chOff x="803162" y="1625948"/>
              <a:chExt cx="445856" cy="576579"/>
            </a:xfrm>
          </p:grpSpPr>
          <p:sp>
            <p:nvSpPr>
              <p:cNvPr id="4539" name="Google Shape;4539;p5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56"/>
              <p:cNvGrpSpPr/>
              <p:nvPr/>
            </p:nvGrpSpPr>
            <p:grpSpPr>
              <a:xfrm>
                <a:off x="1056023" y="1625948"/>
                <a:ext cx="192995" cy="576579"/>
                <a:chOff x="1056023" y="1625948"/>
                <a:chExt cx="192995" cy="576579"/>
              </a:xfrm>
            </p:grpSpPr>
            <p:sp>
              <p:nvSpPr>
                <p:cNvPr id="4541" name="Google Shape;4541;p5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6" name="Google Shape;4546;p56"/>
            <p:cNvGrpSpPr/>
            <p:nvPr/>
          </p:nvGrpSpPr>
          <p:grpSpPr>
            <a:xfrm>
              <a:off x="1371406" y="1474292"/>
              <a:ext cx="518475" cy="879487"/>
              <a:chOff x="1398231" y="1474292"/>
              <a:chExt cx="518475" cy="879487"/>
            </a:xfrm>
          </p:grpSpPr>
          <p:grpSp>
            <p:nvGrpSpPr>
              <p:cNvPr id="4547" name="Google Shape;4547;p56"/>
              <p:cNvGrpSpPr/>
              <p:nvPr/>
            </p:nvGrpSpPr>
            <p:grpSpPr>
              <a:xfrm>
                <a:off x="1398231" y="1474292"/>
                <a:ext cx="518475" cy="341643"/>
                <a:chOff x="1398231" y="1474292"/>
                <a:chExt cx="518475" cy="341643"/>
              </a:xfrm>
            </p:grpSpPr>
            <p:sp>
              <p:nvSpPr>
                <p:cNvPr id="4548" name="Google Shape;4548;p5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9" name="Google Shape;4549;p56"/>
                <p:cNvGrpSpPr/>
                <p:nvPr/>
              </p:nvGrpSpPr>
              <p:grpSpPr>
                <a:xfrm>
                  <a:off x="1616453" y="1474292"/>
                  <a:ext cx="300253" cy="341643"/>
                  <a:chOff x="1616453" y="1475379"/>
                  <a:chExt cx="300253" cy="341643"/>
                </a:xfrm>
              </p:grpSpPr>
              <p:sp>
                <p:nvSpPr>
                  <p:cNvPr id="4550" name="Google Shape;4550;p5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7" name="Google Shape;4557;p56"/>
                  <p:cNvGrpSpPr/>
                  <p:nvPr/>
                </p:nvGrpSpPr>
                <p:grpSpPr>
                  <a:xfrm>
                    <a:off x="1839639" y="1475379"/>
                    <a:ext cx="77067" cy="341643"/>
                    <a:chOff x="1839639" y="1475379"/>
                    <a:chExt cx="77067" cy="341643"/>
                  </a:xfrm>
                </p:grpSpPr>
                <p:sp>
                  <p:nvSpPr>
                    <p:cNvPr id="4558" name="Google Shape;4558;p5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60" name="Google Shape;4560;p56"/>
              <p:cNvGrpSpPr/>
              <p:nvPr/>
            </p:nvGrpSpPr>
            <p:grpSpPr>
              <a:xfrm>
                <a:off x="1398451" y="2012951"/>
                <a:ext cx="518255" cy="340828"/>
                <a:chOff x="1398451" y="2012951"/>
                <a:chExt cx="518255" cy="340828"/>
              </a:xfrm>
            </p:grpSpPr>
            <p:sp>
              <p:nvSpPr>
                <p:cNvPr id="4561" name="Google Shape;4561;p5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2" name="Google Shape;4562;p56"/>
                <p:cNvGrpSpPr/>
                <p:nvPr/>
              </p:nvGrpSpPr>
              <p:grpSpPr>
                <a:xfrm>
                  <a:off x="1616453" y="2012951"/>
                  <a:ext cx="300253" cy="340828"/>
                  <a:chOff x="1616453" y="2013538"/>
                  <a:chExt cx="300253" cy="340828"/>
                </a:xfrm>
              </p:grpSpPr>
              <p:sp>
                <p:nvSpPr>
                  <p:cNvPr id="4563" name="Google Shape;4563;p5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0" name="Google Shape;4570;p56"/>
                  <p:cNvGrpSpPr/>
                  <p:nvPr/>
                </p:nvGrpSpPr>
                <p:grpSpPr>
                  <a:xfrm>
                    <a:off x="1839639" y="2013538"/>
                    <a:ext cx="77067" cy="340828"/>
                    <a:chOff x="1839639" y="2013538"/>
                    <a:chExt cx="77067" cy="340828"/>
                  </a:xfrm>
                </p:grpSpPr>
                <p:sp>
                  <p:nvSpPr>
                    <p:cNvPr id="4571" name="Google Shape;4571;p5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73" name="Google Shape;4573;p56"/>
          <p:cNvGrpSpPr/>
          <p:nvPr/>
        </p:nvGrpSpPr>
        <p:grpSpPr>
          <a:xfrm>
            <a:off x="721126" y="3399508"/>
            <a:ext cx="1368681" cy="682918"/>
            <a:chOff x="724986" y="3605478"/>
            <a:chExt cx="1368681" cy="682918"/>
          </a:xfrm>
        </p:grpSpPr>
        <p:grpSp>
          <p:nvGrpSpPr>
            <p:cNvPr id="4574" name="Google Shape;4574;p56"/>
            <p:cNvGrpSpPr/>
            <p:nvPr/>
          </p:nvGrpSpPr>
          <p:grpSpPr>
            <a:xfrm>
              <a:off x="1289102" y="3823629"/>
              <a:ext cx="240442" cy="250435"/>
              <a:chOff x="-165066" y="3843615"/>
              <a:chExt cx="221259" cy="230455"/>
            </a:xfrm>
          </p:grpSpPr>
          <p:sp>
            <p:nvSpPr>
              <p:cNvPr id="4575" name="Google Shape;4575;p5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56"/>
            <p:cNvGrpSpPr/>
            <p:nvPr/>
          </p:nvGrpSpPr>
          <p:grpSpPr>
            <a:xfrm>
              <a:off x="724986" y="3605478"/>
              <a:ext cx="1368681" cy="682918"/>
              <a:chOff x="724986" y="3605478"/>
              <a:chExt cx="1368681" cy="682918"/>
            </a:xfrm>
          </p:grpSpPr>
          <p:grpSp>
            <p:nvGrpSpPr>
              <p:cNvPr id="4596" name="Google Shape;4596;p56"/>
              <p:cNvGrpSpPr/>
              <p:nvPr/>
            </p:nvGrpSpPr>
            <p:grpSpPr>
              <a:xfrm>
                <a:off x="1498221" y="4047614"/>
                <a:ext cx="529172" cy="240783"/>
                <a:chOff x="1498221" y="4047614"/>
                <a:chExt cx="529172" cy="240783"/>
              </a:xfrm>
            </p:grpSpPr>
            <p:grpSp>
              <p:nvGrpSpPr>
                <p:cNvPr id="4597" name="Google Shape;4597;p56"/>
                <p:cNvGrpSpPr/>
                <p:nvPr/>
              </p:nvGrpSpPr>
              <p:grpSpPr>
                <a:xfrm>
                  <a:off x="1826655" y="4224370"/>
                  <a:ext cx="200738" cy="25631"/>
                  <a:chOff x="1826655" y="4224370"/>
                  <a:chExt cx="200738" cy="25631"/>
                </a:xfrm>
              </p:grpSpPr>
              <p:sp>
                <p:nvSpPr>
                  <p:cNvPr id="4598" name="Google Shape;4598;p5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56"/>
                <p:cNvGrpSpPr/>
                <p:nvPr/>
              </p:nvGrpSpPr>
              <p:grpSpPr>
                <a:xfrm>
                  <a:off x="1498221" y="4047614"/>
                  <a:ext cx="328444" cy="240783"/>
                  <a:chOff x="1498221" y="4047614"/>
                  <a:chExt cx="328444" cy="240783"/>
                </a:xfrm>
              </p:grpSpPr>
              <p:sp>
                <p:nvSpPr>
                  <p:cNvPr id="4601" name="Google Shape;4601;p5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2" name="Google Shape;4602;p56"/>
                  <p:cNvGrpSpPr/>
                  <p:nvPr/>
                </p:nvGrpSpPr>
                <p:grpSpPr>
                  <a:xfrm>
                    <a:off x="1498221" y="4047614"/>
                    <a:ext cx="150566" cy="190416"/>
                    <a:chOff x="1498221" y="4047614"/>
                    <a:chExt cx="150566" cy="190416"/>
                  </a:xfrm>
                </p:grpSpPr>
                <p:sp>
                  <p:nvSpPr>
                    <p:cNvPr id="4603" name="Google Shape;4603;p5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05" name="Google Shape;4605;p56"/>
              <p:cNvGrpSpPr/>
              <p:nvPr/>
            </p:nvGrpSpPr>
            <p:grpSpPr>
              <a:xfrm>
                <a:off x="1560718" y="3800594"/>
                <a:ext cx="532948" cy="302090"/>
                <a:chOff x="1560718" y="3800594"/>
                <a:chExt cx="532948" cy="302090"/>
              </a:xfrm>
            </p:grpSpPr>
            <p:grpSp>
              <p:nvGrpSpPr>
                <p:cNvPr id="4606" name="Google Shape;4606;p56"/>
                <p:cNvGrpSpPr/>
                <p:nvPr/>
              </p:nvGrpSpPr>
              <p:grpSpPr>
                <a:xfrm>
                  <a:off x="1912179" y="3827344"/>
                  <a:ext cx="181487" cy="25631"/>
                  <a:chOff x="1912179" y="3827344"/>
                  <a:chExt cx="181487" cy="25631"/>
                </a:xfrm>
              </p:grpSpPr>
              <p:sp>
                <p:nvSpPr>
                  <p:cNvPr id="4607" name="Google Shape;4607;p5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56"/>
                <p:cNvGrpSpPr/>
                <p:nvPr/>
              </p:nvGrpSpPr>
              <p:grpSpPr>
                <a:xfrm>
                  <a:off x="1912179" y="4044505"/>
                  <a:ext cx="181487" cy="25622"/>
                  <a:chOff x="1912179" y="4044506"/>
                  <a:chExt cx="181487" cy="25622"/>
                </a:xfrm>
              </p:grpSpPr>
              <p:sp>
                <p:nvSpPr>
                  <p:cNvPr id="4610" name="Google Shape;4610;p5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56"/>
                <p:cNvGrpSpPr/>
                <p:nvPr/>
              </p:nvGrpSpPr>
              <p:grpSpPr>
                <a:xfrm>
                  <a:off x="1560718" y="3800594"/>
                  <a:ext cx="351472" cy="302090"/>
                  <a:chOff x="1560718" y="3800594"/>
                  <a:chExt cx="351472" cy="302090"/>
                </a:xfrm>
              </p:grpSpPr>
              <p:grpSp>
                <p:nvGrpSpPr>
                  <p:cNvPr id="4613" name="Google Shape;4613;p56"/>
                  <p:cNvGrpSpPr/>
                  <p:nvPr/>
                </p:nvGrpSpPr>
                <p:grpSpPr>
                  <a:xfrm>
                    <a:off x="1560718" y="3842857"/>
                    <a:ext cx="173586" cy="217131"/>
                    <a:chOff x="1560718" y="3842857"/>
                    <a:chExt cx="173586" cy="217131"/>
                  </a:xfrm>
                </p:grpSpPr>
                <p:sp>
                  <p:nvSpPr>
                    <p:cNvPr id="4614" name="Google Shape;4614;p5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7" name="Google Shape;4617;p5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19" name="Google Shape;4619;p5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0" name="Google Shape;4620;p56"/>
              <p:cNvGrpSpPr/>
              <p:nvPr/>
            </p:nvGrpSpPr>
            <p:grpSpPr>
              <a:xfrm>
                <a:off x="785350" y="3605478"/>
                <a:ext cx="535311" cy="249245"/>
                <a:chOff x="785350" y="3605478"/>
                <a:chExt cx="535311" cy="249245"/>
              </a:xfrm>
            </p:grpSpPr>
            <p:grpSp>
              <p:nvGrpSpPr>
                <p:cNvPr id="4621" name="Google Shape;4621;p56"/>
                <p:cNvGrpSpPr/>
                <p:nvPr/>
              </p:nvGrpSpPr>
              <p:grpSpPr>
                <a:xfrm>
                  <a:off x="785350" y="3605478"/>
                  <a:ext cx="376191" cy="102736"/>
                  <a:chOff x="785350" y="3605478"/>
                  <a:chExt cx="376191" cy="102736"/>
                </a:xfrm>
              </p:grpSpPr>
              <p:sp>
                <p:nvSpPr>
                  <p:cNvPr id="4622" name="Google Shape;4622;p5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56"/>
                <p:cNvGrpSpPr/>
                <p:nvPr/>
              </p:nvGrpSpPr>
              <p:grpSpPr>
                <a:xfrm>
                  <a:off x="1161530" y="3655851"/>
                  <a:ext cx="159131" cy="198872"/>
                  <a:chOff x="1161530" y="3655851"/>
                  <a:chExt cx="159131" cy="198872"/>
                </a:xfrm>
              </p:grpSpPr>
              <p:sp>
                <p:nvSpPr>
                  <p:cNvPr id="4626" name="Google Shape;4626;p5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8" name="Google Shape;4628;p56"/>
              <p:cNvGrpSpPr/>
              <p:nvPr/>
            </p:nvGrpSpPr>
            <p:grpSpPr>
              <a:xfrm>
                <a:off x="785350" y="4047614"/>
                <a:ext cx="535311" cy="240783"/>
                <a:chOff x="785350" y="4047614"/>
                <a:chExt cx="535311" cy="240783"/>
              </a:xfrm>
            </p:grpSpPr>
            <p:grpSp>
              <p:nvGrpSpPr>
                <p:cNvPr id="4629" name="Google Shape;4629;p56"/>
                <p:cNvGrpSpPr/>
                <p:nvPr/>
              </p:nvGrpSpPr>
              <p:grpSpPr>
                <a:xfrm>
                  <a:off x="1161636" y="4047614"/>
                  <a:ext cx="159025" cy="190415"/>
                  <a:chOff x="1161636" y="4047614"/>
                  <a:chExt cx="159025" cy="190415"/>
                </a:xfrm>
              </p:grpSpPr>
              <p:sp>
                <p:nvSpPr>
                  <p:cNvPr id="4630" name="Google Shape;4630;p5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56"/>
                <p:cNvGrpSpPr/>
                <p:nvPr/>
              </p:nvGrpSpPr>
              <p:grpSpPr>
                <a:xfrm>
                  <a:off x="785350" y="4185661"/>
                  <a:ext cx="376191" cy="102736"/>
                  <a:chOff x="785350" y="4185661"/>
                  <a:chExt cx="376191" cy="102736"/>
                </a:xfrm>
              </p:grpSpPr>
              <p:sp>
                <p:nvSpPr>
                  <p:cNvPr id="4633" name="Google Shape;4633;p5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6" name="Google Shape;4636;p56"/>
              <p:cNvGrpSpPr/>
              <p:nvPr/>
            </p:nvGrpSpPr>
            <p:grpSpPr>
              <a:xfrm>
                <a:off x="1501054" y="3605478"/>
                <a:ext cx="526340" cy="249240"/>
                <a:chOff x="1501054" y="3605478"/>
                <a:chExt cx="526340" cy="249240"/>
              </a:xfrm>
            </p:grpSpPr>
            <p:grpSp>
              <p:nvGrpSpPr>
                <p:cNvPr id="4637" name="Google Shape;4637;p56"/>
                <p:cNvGrpSpPr/>
                <p:nvPr/>
              </p:nvGrpSpPr>
              <p:grpSpPr>
                <a:xfrm>
                  <a:off x="1834208" y="3643867"/>
                  <a:ext cx="193185" cy="25622"/>
                  <a:chOff x="1834208" y="3643867"/>
                  <a:chExt cx="193185" cy="25622"/>
                </a:xfrm>
              </p:grpSpPr>
              <p:sp>
                <p:nvSpPr>
                  <p:cNvPr id="4638" name="Google Shape;4638;p5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56"/>
                <p:cNvGrpSpPr/>
                <p:nvPr/>
              </p:nvGrpSpPr>
              <p:grpSpPr>
                <a:xfrm>
                  <a:off x="1501054" y="3605478"/>
                  <a:ext cx="333165" cy="249240"/>
                  <a:chOff x="1501054" y="3605478"/>
                  <a:chExt cx="333165" cy="249240"/>
                </a:xfrm>
              </p:grpSpPr>
              <p:sp>
                <p:nvSpPr>
                  <p:cNvPr id="4641" name="Google Shape;4641;p5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2" name="Google Shape;4642;p56"/>
                  <p:cNvGrpSpPr/>
                  <p:nvPr/>
                </p:nvGrpSpPr>
                <p:grpSpPr>
                  <a:xfrm>
                    <a:off x="1501054" y="3655851"/>
                    <a:ext cx="155286" cy="198867"/>
                    <a:chOff x="1501054" y="3655851"/>
                    <a:chExt cx="155286" cy="198867"/>
                  </a:xfrm>
                </p:grpSpPr>
                <p:sp>
                  <p:nvSpPr>
                    <p:cNvPr id="4643" name="Google Shape;4643;p5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45" name="Google Shape;4645;p56"/>
              <p:cNvGrpSpPr/>
              <p:nvPr/>
            </p:nvGrpSpPr>
            <p:grpSpPr>
              <a:xfrm>
                <a:off x="724986" y="3800594"/>
                <a:ext cx="532950" cy="302090"/>
                <a:chOff x="724986" y="3800594"/>
                <a:chExt cx="532950" cy="302090"/>
              </a:xfrm>
            </p:grpSpPr>
            <p:grpSp>
              <p:nvGrpSpPr>
                <p:cNvPr id="4646" name="Google Shape;4646;p56"/>
                <p:cNvGrpSpPr/>
                <p:nvPr/>
              </p:nvGrpSpPr>
              <p:grpSpPr>
                <a:xfrm>
                  <a:off x="724986" y="4044367"/>
                  <a:ext cx="181314" cy="25626"/>
                  <a:chOff x="724986" y="4044367"/>
                  <a:chExt cx="181314" cy="25626"/>
                </a:xfrm>
              </p:grpSpPr>
              <p:sp>
                <p:nvSpPr>
                  <p:cNvPr id="4647" name="Google Shape;4647;p5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56"/>
                <p:cNvGrpSpPr/>
                <p:nvPr/>
              </p:nvGrpSpPr>
              <p:grpSpPr>
                <a:xfrm>
                  <a:off x="906290" y="3800594"/>
                  <a:ext cx="351646" cy="302090"/>
                  <a:chOff x="906290" y="3800594"/>
                  <a:chExt cx="351646" cy="302090"/>
                </a:xfrm>
              </p:grpSpPr>
              <p:grpSp>
                <p:nvGrpSpPr>
                  <p:cNvPr id="4650" name="Google Shape;4650;p56"/>
                  <p:cNvGrpSpPr/>
                  <p:nvPr/>
                </p:nvGrpSpPr>
                <p:grpSpPr>
                  <a:xfrm>
                    <a:off x="1084172" y="3842857"/>
                    <a:ext cx="173764" cy="217131"/>
                    <a:chOff x="1084172" y="3842857"/>
                    <a:chExt cx="173764" cy="217131"/>
                  </a:xfrm>
                </p:grpSpPr>
                <p:grpSp>
                  <p:nvGrpSpPr>
                    <p:cNvPr id="4651" name="Google Shape;4651;p56"/>
                    <p:cNvGrpSpPr/>
                    <p:nvPr/>
                  </p:nvGrpSpPr>
                  <p:grpSpPr>
                    <a:xfrm>
                      <a:off x="1156862" y="3936509"/>
                      <a:ext cx="101073" cy="25622"/>
                      <a:chOff x="1156862" y="3936509"/>
                      <a:chExt cx="101073" cy="25622"/>
                    </a:xfrm>
                  </p:grpSpPr>
                  <p:sp>
                    <p:nvSpPr>
                      <p:cNvPr id="4652" name="Google Shape;4652;p5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4" name="Google Shape;4654;p5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5" name="Google Shape;4655;p5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56"/>
                <p:cNvGrpSpPr/>
                <p:nvPr/>
              </p:nvGrpSpPr>
              <p:grpSpPr>
                <a:xfrm>
                  <a:off x="724986" y="3830189"/>
                  <a:ext cx="189533" cy="25626"/>
                  <a:chOff x="724986" y="3830189"/>
                  <a:chExt cx="189533" cy="25626"/>
                </a:xfrm>
              </p:grpSpPr>
              <p:sp>
                <p:nvSpPr>
                  <p:cNvPr id="4658" name="Google Shape;4658;p5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660" name="Google Shape;4660;p56"/>
          <p:cNvGrpSpPr/>
          <p:nvPr/>
        </p:nvGrpSpPr>
        <p:grpSpPr>
          <a:xfrm>
            <a:off x="2249438" y="2249669"/>
            <a:ext cx="948701" cy="935378"/>
            <a:chOff x="2253298" y="2428317"/>
            <a:chExt cx="948701" cy="935378"/>
          </a:xfrm>
        </p:grpSpPr>
        <p:sp>
          <p:nvSpPr>
            <p:cNvPr id="4661" name="Google Shape;4661;p5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7" name="Shape 4697"/>
        <p:cNvGrpSpPr/>
        <p:nvPr/>
      </p:nvGrpSpPr>
      <p:grpSpPr>
        <a:xfrm>
          <a:off x="0" y="0"/>
          <a:ext cx="0" cy="0"/>
          <a:chOff x="0" y="0"/>
          <a:chExt cx="0" cy="0"/>
        </a:xfrm>
      </p:grpSpPr>
      <p:grpSp>
        <p:nvGrpSpPr>
          <p:cNvPr id="4698" name="Google Shape;4698;p57"/>
          <p:cNvGrpSpPr/>
          <p:nvPr/>
        </p:nvGrpSpPr>
        <p:grpSpPr>
          <a:xfrm>
            <a:off x="3339745" y="952988"/>
            <a:ext cx="2363393" cy="1017867"/>
            <a:chOff x="3292400" y="1219146"/>
            <a:chExt cx="2615240" cy="1110239"/>
          </a:xfrm>
        </p:grpSpPr>
        <p:sp>
          <p:nvSpPr>
            <p:cNvPr id="4699" name="Google Shape;4699;p5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700" name="Google Shape;4700;p5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01" name="Google Shape;4701;p5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702" name="Google Shape;4702;p5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703" name="Google Shape;4703;p5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704" name="Google Shape;4704;p5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705" name="Google Shape;4705;p5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706" name="Google Shape;4706;p5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707" name="Google Shape;4707;p5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708" name="Google Shape;4708;p5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709" name="Google Shape;4709;p5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10" name="Google Shape;4710;p5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711" name="Google Shape;4711;p5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712" name="Google Shape;4712;p5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713" name="Google Shape;4713;p57"/>
            <p:cNvGrpSpPr/>
            <p:nvPr/>
          </p:nvGrpSpPr>
          <p:grpSpPr>
            <a:xfrm>
              <a:off x="3748438" y="1378608"/>
              <a:ext cx="2159202" cy="903971"/>
              <a:chOff x="1683525" y="2179850"/>
              <a:chExt cx="4519050" cy="2134525"/>
            </a:xfrm>
          </p:grpSpPr>
          <p:sp>
            <p:nvSpPr>
              <p:cNvPr id="4714" name="Google Shape;4714;p5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15" name="Google Shape;4715;p5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16" name="Google Shape;4716;p5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17" name="Google Shape;4717;p5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18" name="Google Shape;4718;p5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19" name="Google Shape;4719;p5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20" name="Google Shape;4720;p5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21" name="Google Shape;4721;p5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22" name="Google Shape;4722;p5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23" name="Google Shape;4723;p5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24" name="Google Shape;4724;p5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25" name="Google Shape;4725;p5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726" name="Google Shape;4726;p57"/>
          <p:cNvGraphicFramePr/>
          <p:nvPr/>
        </p:nvGraphicFramePr>
        <p:xfrm>
          <a:off x="5935838" y="2130461"/>
          <a:ext cx="3000000" cy="3000000"/>
        </p:xfrm>
        <a:graphic>
          <a:graphicData uri="http://schemas.openxmlformats.org/drawingml/2006/table">
            <a:tbl>
              <a:tblPr>
                <a:noFill/>
                <a:tableStyleId>{281AB000-1E34-4EBB-B4CC-264B58FBB202}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27" name="Google Shape;4727;p57"/>
          <p:cNvGrpSpPr/>
          <p:nvPr/>
        </p:nvGrpSpPr>
        <p:grpSpPr>
          <a:xfrm>
            <a:off x="5935948" y="3189058"/>
            <a:ext cx="2496964" cy="1001454"/>
            <a:chOff x="1919611" y="789980"/>
            <a:chExt cx="1474179" cy="606868"/>
          </a:xfrm>
        </p:grpSpPr>
        <p:cxnSp>
          <p:nvCxnSpPr>
            <p:cNvPr id="4728" name="Google Shape;4728;p5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29" name="Google Shape;4729;p5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30" name="Google Shape;4730;p5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31" name="Google Shape;4731;p57"/>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732" name="Google Shape;4732;p57"/>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733" name="Google Shape;4733;p57"/>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734" name="Google Shape;4734;p57"/>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735" name="Google Shape;4735;p5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7"/>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742" name="Google Shape;4742;p57"/>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743" name="Google Shape;4743;p57"/>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744" name="Google Shape;4744;p5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57"/>
          <p:cNvGrpSpPr/>
          <p:nvPr/>
        </p:nvGrpSpPr>
        <p:grpSpPr>
          <a:xfrm>
            <a:off x="712562" y="998017"/>
            <a:ext cx="2394370" cy="976502"/>
            <a:chOff x="749309" y="1112739"/>
            <a:chExt cx="2371603" cy="976502"/>
          </a:xfrm>
        </p:grpSpPr>
        <p:sp>
          <p:nvSpPr>
            <p:cNvPr id="4746" name="Google Shape;4746;p5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778" name="Google Shape;4778;p57"/>
          <p:cNvGraphicFramePr/>
          <p:nvPr/>
        </p:nvGraphicFramePr>
        <p:xfrm>
          <a:off x="5935863" y="996311"/>
          <a:ext cx="3000000" cy="3000000"/>
        </p:xfrm>
        <a:graphic>
          <a:graphicData uri="http://schemas.openxmlformats.org/drawingml/2006/table">
            <a:tbl>
              <a:tblPr>
                <a:noFill/>
                <a:tableStyleId>{281AB000-1E34-4EBB-B4CC-264B58FBB202}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779" name="Google Shape;4779;p57"/>
          <p:cNvGraphicFramePr/>
          <p:nvPr/>
        </p:nvGraphicFramePr>
        <p:xfrm>
          <a:off x="3342575" y="2130461"/>
          <a:ext cx="3000000" cy="3000000"/>
        </p:xfrm>
        <a:graphic>
          <a:graphicData uri="http://schemas.openxmlformats.org/drawingml/2006/table">
            <a:tbl>
              <a:tblPr>
                <a:noFill/>
                <a:tableStyleId>{281AB000-1E34-4EBB-B4CC-264B58FBB202}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80" name="Google Shape;4780;p57"/>
          <p:cNvGrpSpPr/>
          <p:nvPr/>
        </p:nvGrpSpPr>
        <p:grpSpPr>
          <a:xfrm>
            <a:off x="4086505" y="2517104"/>
            <a:ext cx="1517436" cy="74460"/>
            <a:chOff x="3980086" y="2804397"/>
            <a:chExt cx="1227600" cy="66900"/>
          </a:xfrm>
        </p:grpSpPr>
        <p:sp>
          <p:nvSpPr>
            <p:cNvPr id="4781" name="Google Shape;4781;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57"/>
          <p:cNvGrpSpPr/>
          <p:nvPr/>
        </p:nvGrpSpPr>
        <p:grpSpPr>
          <a:xfrm>
            <a:off x="4711569" y="2809692"/>
            <a:ext cx="892956" cy="74460"/>
            <a:chOff x="3980086" y="2804397"/>
            <a:chExt cx="1227600" cy="66900"/>
          </a:xfrm>
        </p:grpSpPr>
        <p:sp>
          <p:nvSpPr>
            <p:cNvPr id="4784" name="Google Shape;4784;p5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57"/>
          <p:cNvGrpSpPr/>
          <p:nvPr/>
        </p:nvGrpSpPr>
        <p:grpSpPr>
          <a:xfrm>
            <a:off x="3344661" y="3168575"/>
            <a:ext cx="2363244" cy="1005943"/>
            <a:chOff x="3358415" y="3361302"/>
            <a:chExt cx="2363244" cy="1024695"/>
          </a:xfrm>
        </p:grpSpPr>
        <p:grpSp>
          <p:nvGrpSpPr>
            <p:cNvPr id="4787" name="Google Shape;4787;p57"/>
            <p:cNvGrpSpPr/>
            <p:nvPr/>
          </p:nvGrpSpPr>
          <p:grpSpPr>
            <a:xfrm>
              <a:off x="3358415" y="3361302"/>
              <a:ext cx="441300" cy="1024695"/>
              <a:chOff x="3358415" y="3361302"/>
              <a:chExt cx="441300" cy="1024695"/>
            </a:xfrm>
          </p:grpSpPr>
          <p:sp>
            <p:nvSpPr>
              <p:cNvPr id="4788" name="Google Shape;4788;p5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5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57"/>
            <p:cNvGrpSpPr/>
            <p:nvPr/>
          </p:nvGrpSpPr>
          <p:grpSpPr>
            <a:xfrm>
              <a:off x="3838901" y="3361302"/>
              <a:ext cx="441300" cy="1024695"/>
              <a:chOff x="3838901" y="3361302"/>
              <a:chExt cx="441300" cy="1024695"/>
            </a:xfrm>
          </p:grpSpPr>
          <p:sp>
            <p:nvSpPr>
              <p:cNvPr id="4795" name="Google Shape;4795;p5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5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57"/>
            <p:cNvGrpSpPr/>
            <p:nvPr/>
          </p:nvGrpSpPr>
          <p:grpSpPr>
            <a:xfrm>
              <a:off x="4319387" y="3361302"/>
              <a:ext cx="441300" cy="1024695"/>
              <a:chOff x="4319387" y="3361302"/>
              <a:chExt cx="441300" cy="1024695"/>
            </a:xfrm>
          </p:grpSpPr>
          <p:sp>
            <p:nvSpPr>
              <p:cNvPr id="4802" name="Google Shape;4802;p5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5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57"/>
            <p:cNvGrpSpPr/>
            <p:nvPr/>
          </p:nvGrpSpPr>
          <p:grpSpPr>
            <a:xfrm>
              <a:off x="4799873" y="3361302"/>
              <a:ext cx="441300" cy="1024695"/>
              <a:chOff x="4799873" y="3361302"/>
              <a:chExt cx="441300" cy="1024695"/>
            </a:xfrm>
          </p:grpSpPr>
          <p:sp>
            <p:nvSpPr>
              <p:cNvPr id="4809" name="Google Shape;4809;p5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57"/>
            <p:cNvGrpSpPr/>
            <p:nvPr/>
          </p:nvGrpSpPr>
          <p:grpSpPr>
            <a:xfrm>
              <a:off x="5280360" y="3361302"/>
              <a:ext cx="441300" cy="1024695"/>
              <a:chOff x="5280360" y="3361302"/>
              <a:chExt cx="441300" cy="1024695"/>
            </a:xfrm>
          </p:grpSpPr>
          <p:sp>
            <p:nvSpPr>
              <p:cNvPr id="4816" name="Google Shape;4816;p5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22" name="Google Shape;4822;p57"/>
          <p:cNvGraphicFramePr/>
          <p:nvPr/>
        </p:nvGraphicFramePr>
        <p:xfrm>
          <a:off x="711088" y="2130461"/>
          <a:ext cx="3000000" cy="3000000"/>
        </p:xfrm>
        <a:graphic>
          <a:graphicData uri="http://schemas.openxmlformats.org/drawingml/2006/table">
            <a:tbl>
              <a:tblPr>
                <a:noFill/>
                <a:tableStyleId>{281AB000-1E34-4EBB-B4CC-264B58FBB202}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23" name="Google Shape;4823;p57"/>
          <p:cNvGrpSpPr/>
          <p:nvPr/>
        </p:nvGrpSpPr>
        <p:grpSpPr>
          <a:xfrm>
            <a:off x="712613" y="3180186"/>
            <a:ext cx="2403614" cy="1005900"/>
            <a:chOff x="726450" y="3372825"/>
            <a:chExt cx="2403614" cy="1005900"/>
          </a:xfrm>
        </p:grpSpPr>
        <p:grpSp>
          <p:nvGrpSpPr>
            <p:cNvPr id="4824" name="Google Shape;4824;p57"/>
            <p:cNvGrpSpPr/>
            <p:nvPr/>
          </p:nvGrpSpPr>
          <p:grpSpPr>
            <a:xfrm>
              <a:off x="726450" y="3696000"/>
              <a:ext cx="2403614" cy="500898"/>
              <a:chOff x="726450" y="3696000"/>
              <a:chExt cx="2403614" cy="500898"/>
            </a:xfrm>
          </p:grpSpPr>
          <p:sp>
            <p:nvSpPr>
              <p:cNvPr id="4825" name="Google Shape;4825;p5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26" name="Google Shape;4826;p5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27" name="Google Shape;4827;p57"/>
            <p:cNvGrpSpPr/>
            <p:nvPr/>
          </p:nvGrpSpPr>
          <p:grpSpPr>
            <a:xfrm>
              <a:off x="1348050" y="3372825"/>
              <a:ext cx="1720425" cy="1005900"/>
              <a:chOff x="1348050" y="3372825"/>
              <a:chExt cx="1720425" cy="1005900"/>
            </a:xfrm>
          </p:grpSpPr>
          <p:sp>
            <p:nvSpPr>
              <p:cNvPr id="4828" name="Google Shape;4828;p5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29" name="Google Shape;4829;p5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30" name="Google Shape;4830;p5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31" name="Google Shape;4831;p5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32" name="Google Shape;4832;p5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33" name="Google Shape;4833;p57"/>
            <p:cNvGrpSpPr/>
            <p:nvPr/>
          </p:nvGrpSpPr>
          <p:grpSpPr>
            <a:xfrm>
              <a:off x="1455707" y="3731058"/>
              <a:ext cx="1491150" cy="417657"/>
              <a:chOff x="1455707" y="3731058"/>
              <a:chExt cx="1491150" cy="417657"/>
            </a:xfrm>
          </p:grpSpPr>
          <p:grpSp>
            <p:nvGrpSpPr>
              <p:cNvPr id="4834" name="Google Shape;4834;p57"/>
              <p:cNvGrpSpPr/>
              <p:nvPr/>
            </p:nvGrpSpPr>
            <p:grpSpPr>
              <a:xfrm>
                <a:off x="1472938" y="3745828"/>
                <a:ext cx="72126" cy="53788"/>
                <a:chOff x="1472938" y="3745828"/>
                <a:chExt cx="72126" cy="53788"/>
              </a:xfrm>
            </p:grpSpPr>
            <p:sp>
              <p:nvSpPr>
                <p:cNvPr id="4835" name="Google Shape;4835;p5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57"/>
              <p:cNvGrpSpPr/>
              <p:nvPr/>
            </p:nvGrpSpPr>
            <p:grpSpPr>
              <a:xfrm>
                <a:off x="1819181" y="4089633"/>
                <a:ext cx="72126" cy="53788"/>
                <a:chOff x="1819181" y="4089633"/>
                <a:chExt cx="72126" cy="53788"/>
              </a:xfrm>
            </p:grpSpPr>
            <p:sp>
              <p:nvSpPr>
                <p:cNvPr id="4838" name="Google Shape;4838;p5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57"/>
              <p:cNvGrpSpPr/>
              <p:nvPr/>
            </p:nvGrpSpPr>
            <p:grpSpPr>
              <a:xfrm>
                <a:off x="1455707" y="4084171"/>
                <a:ext cx="64321" cy="64544"/>
                <a:chOff x="1455707" y="4084171"/>
                <a:chExt cx="64321" cy="64544"/>
              </a:xfrm>
            </p:grpSpPr>
            <p:sp>
              <p:nvSpPr>
                <p:cNvPr id="4841" name="Google Shape;4841;p5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57"/>
              <p:cNvGrpSpPr/>
              <p:nvPr/>
            </p:nvGrpSpPr>
            <p:grpSpPr>
              <a:xfrm>
                <a:off x="1818610" y="3731058"/>
                <a:ext cx="64321" cy="64544"/>
                <a:chOff x="1818610" y="3731058"/>
                <a:chExt cx="64321" cy="64544"/>
              </a:xfrm>
            </p:grpSpPr>
            <p:sp>
              <p:nvSpPr>
                <p:cNvPr id="4844" name="Google Shape;4844;p5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57"/>
              <p:cNvGrpSpPr/>
              <p:nvPr/>
            </p:nvGrpSpPr>
            <p:grpSpPr>
              <a:xfrm>
                <a:off x="2172491" y="4089633"/>
                <a:ext cx="72126" cy="53788"/>
                <a:chOff x="2172491" y="4089633"/>
                <a:chExt cx="72126" cy="53788"/>
              </a:xfrm>
            </p:grpSpPr>
            <p:sp>
              <p:nvSpPr>
                <p:cNvPr id="4847" name="Google Shape;4847;p5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57"/>
              <p:cNvGrpSpPr/>
              <p:nvPr/>
            </p:nvGrpSpPr>
            <p:grpSpPr>
              <a:xfrm>
                <a:off x="2171920" y="3731058"/>
                <a:ext cx="64321" cy="64544"/>
                <a:chOff x="2171920" y="3731058"/>
                <a:chExt cx="64321" cy="64544"/>
              </a:xfrm>
            </p:grpSpPr>
            <p:sp>
              <p:nvSpPr>
                <p:cNvPr id="4850" name="Google Shape;4850;p5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57"/>
              <p:cNvGrpSpPr/>
              <p:nvPr/>
            </p:nvGrpSpPr>
            <p:grpSpPr>
              <a:xfrm>
                <a:off x="2874730" y="3745828"/>
                <a:ext cx="72126" cy="53788"/>
                <a:chOff x="2874730" y="3745828"/>
                <a:chExt cx="72126" cy="53788"/>
              </a:xfrm>
            </p:grpSpPr>
            <p:sp>
              <p:nvSpPr>
                <p:cNvPr id="4853" name="Google Shape;4853;p5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57"/>
              <p:cNvGrpSpPr/>
              <p:nvPr/>
            </p:nvGrpSpPr>
            <p:grpSpPr>
              <a:xfrm>
                <a:off x="2878589" y="4081481"/>
                <a:ext cx="64321" cy="64544"/>
                <a:chOff x="2878589" y="4081481"/>
                <a:chExt cx="64321" cy="64544"/>
              </a:xfrm>
            </p:grpSpPr>
            <p:sp>
              <p:nvSpPr>
                <p:cNvPr id="4856" name="Google Shape;4856;p5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57"/>
              <p:cNvGrpSpPr/>
              <p:nvPr/>
            </p:nvGrpSpPr>
            <p:grpSpPr>
              <a:xfrm>
                <a:off x="2525796" y="4089633"/>
                <a:ext cx="72126" cy="53788"/>
                <a:chOff x="2525796" y="4089633"/>
                <a:chExt cx="72126" cy="53788"/>
              </a:xfrm>
            </p:grpSpPr>
            <p:sp>
              <p:nvSpPr>
                <p:cNvPr id="4859" name="Google Shape;4859;p5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57"/>
              <p:cNvGrpSpPr/>
              <p:nvPr/>
            </p:nvGrpSpPr>
            <p:grpSpPr>
              <a:xfrm>
                <a:off x="2525225" y="3731058"/>
                <a:ext cx="64321" cy="64544"/>
                <a:chOff x="2525225" y="3731058"/>
                <a:chExt cx="64321" cy="64544"/>
              </a:xfrm>
            </p:grpSpPr>
            <p:sp>
              <p:nvSpPr>
                <p:cNvPr id="4862" name="Google Shape;4862;p5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7" name="Shape 4867"/>
        <p:cNvGrpSpPr/>
        <p:nvPr/>
      </p:nvGrpSpPr>
      <p:grpSpPr>
        <a:xfrm>
          <a:off x="0" y="0"/>
          <a:ext cx="0" cy="0"/>
          <a:chOff x="0" y="0"/>
          <a:chExt cx="0" cy="0"/>
        </a:xfrm>
      </p:grpSpPr>
      <p:grpSp>
        <p:nvGrpSpPr>
          <p:cNvPr id="4868" name="Google Shape;4868;p58"/>
          <p:cNvGrpSpPr/>
          <p:nvPr/>
        </p:nvGrpSpPr>
        <p:grpSpPr>
          <a:xfrm>
            <a:off x="5780153" y="1859606"/>
            <a:ext cx="671400" cy="674856"/>
            <a:chOff x="5780148" y="1859605"/>
            <a:chExt cx="671400" cy="674856"/>
          </a:xfrm>
        </p:grpSpPr>
        <p:sp>
          <p:nvSpPr>
            <p:cNvPr id="4869" name="Google Shape;4869;p5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58"/>
          <p:cNvGrpSpPr/>
          <p:nvPr/>
        </p:nvGrpSpPr>
        <p:grpSpPr>
          <a:xfrm>
            <a:off x="716996" y="971307"/>
            <a:ext cx="845921" cy="690752"/>
            <a:chOff x="732428" y="1198513"/>
            <a:chExt cx="845921" cy="690752"/>
          </a:xfrm>
        </p:grpSpPr>
        <p:grpSp>
          <p:nvGrpSpPr>
            <p:cNvPr id="4874" name="Google Shape;4874;p58"/>
            <p:cNvGrpSpPr/>
            <p:nvPr/>
          </p:nvGrpSpPr>
          <p:grpSpPr>
            <a:xfrm>
              <a:off x="823030" y="1198513"/>
              <a:ext cx="755319" cy="690752"/>
              <a:chOff x="823030" y="1198513"/>
              <a:chExt cx="755319" cy="690752"/>
            </a:xfrm>
          </p:grpSpPr>
          <p:sp>
            <p:nvSpPr>
              <p:cNvPr id="4875" name="Google Shape;4875;p5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58"/>
            <p:cNvGrpSpPr/>
            <p:nvPr/>
          </p:nvGrpSpPr>
          <p:grpSpPr>
            <a:xfrm>
              <a:off x="732428" y="1239937"/>
              <a:ext cx="739912" cy="607886"/>
              <a:chOff x="732428" y="1239937"/>
              <a:chExt cx="739912" cy="607886"/>
            </a:xfrm>
          </p:grpSpPr>
          <p:sp>
            <p:nvSpPr>
              <p:cNvPr id="4878" name="Google Shape;4878;p5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58"/>
            <p:cNvGrpSpPr/>
            <p:nvPr/>
          </p:nvGrpSpPr>
          <p:grpSpPr>
            <a:xfrm>
              <a:off x="732428" y="1277018"/>
              <a:ext cx="702832" cy="533758"/>
              <a:chOff x="732428" y="1277018"/>
              <a:chExt cx="702832" cy="533758"/>
            </a:xfrm>
          </p:grpSpPr>
          <p:sp>
            <p:nvSpPr>
              <p:cNvPr id="4881" name="Google Shape;4881;p5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58"/>
            <p:cNvGrpSpPr/>
            <p:nvPr/>
          </p:nvGrpSpPr>
          <p:grpSpPr>
            <a:xfrm>
              <a:off x="931170" y="1306653"/>
              <a:ext cx="647179" cy="474455"/>
              <a:chOff x="931170" y="1306653"/>
              <a:chExt cx="647179" cy="474455"/>
            </a:xfrm>
          </p:grpSpPr>
          <p:sp>
            <p:nvSpPr>
              <p:cNvPr id="4884" name="Google Shape;4884;p5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6" name="Google Shape;4886;p5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58"/>
          <p:cNvGrpSpPr/>
          <p:nvPr/>
        </p:nvGrpSpPr>
        <p:grpSpPr>
          <a:xfrm>
            <a:off x="3948605" y="971313"/>
            <a:ext cx="634656" cy="699982"/>
            <a:chOff x="5985650" y="2860025"/>
            <a:chExt cx="1396075" cy="1539775"/>
          </a:xfrm>
        </p:grpSpPr>
        <p:sp>
          <p:nvSpPr>
            <p:cNvPr id="4888" name="Google Shape;4888;p5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58"/>
          <p:cNvGrpSpPr/>
          <p:nvPr/>
        </p:nvGrpSpPr>
        <p:grpSpPr>
          <a:xfrm>
            <a:off x="4704254" y="971307"/>
            <a:ext cx="725845" cy="699975"/>
            <a:chOff x="4249973" y="1201875"/>
            <a:chExt cx="1958568" cy="1888762"/>
          </a:xfrm>
        </p:grpSpPr>
        <p:sp>
          <p:nvSpPr>
            <p:cNvPr id="4921" name="Google Shape;4921;p5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2" name="Google Shape;4922;p58"/>
            <p:cNvGrpSpPr/>
            <p:nvPr/>
          </p:nvGrpSpPr>
          <p:grpSpPr>
            <a:xfrm>
              <a:off x="5853086" y="1789142"/>
              <a:ext cx="355454" cy="1048099"/>
              <a:chOff x="5576108" y="2016725"/>
              <a:chExt cx="565200" cy="1666560"/>
            </a:xfrm>
          </p:grpSpPr>
          <p:sp>
            <p:nvSpPr>
              <p:cNvPr id="4923" name="Google Shape;4923;p5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24" name="Google Shape;4924;p5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58"/>
            <p:cNvGrpSpPr/>
            <p:nvPr/>
          </p:nvGrpSpPr>
          <p:grpSpPr>
            <a:xfrm>
              <a:off x="4869455" y="2691676"/>
              <a:ext cx="1013897" cy="398961"/>
              <a:chOff x="4012057" y="3451825"/>
              <a:chExt cx="1612175" cy="634379"/>
            </a:xfrm>
          </p:grpSpPr>
          <p:sp>
            <p:nvSpPr>
              <p:cNvPr id="4926" name="Google Shape;4926;p5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27" name="Google Shape;4927;p5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58"/>
            <p:cNvGrpSpPr/>
            <p:nvPr/>
          </p:nvGrpSpPr>
          <p:grpSpPr>
            <a:xfrm>
              <a:off x="4276937" y="2155961"/>
              <a:ext cx="651965" cy="891358"/>
              <a:chOff x="3069908" y="2599997"/>
              <a:chExt cx="1036675" cy="1417328"/>
            </a:xfrm>
          </p:grpSpPr>
          <p:sp>
            <p:nvSpPr>
              <p:cNvPr id="4929" name="Google Shape;4929;p5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30" name="Google Shape;4930;p5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58"/>
            <p:cNvGrpSpPr/>
            <p:nvPr/>
          </p:nvGrpSpPr>
          <p:grpSpPr>
            <a:xfrm>
              <a:off x="5054918" y="1201875"/>
              <a:ext cx="999548" cy="602711"/>
              <a:chOff x="4306958" y="1082925"/>
              <a:chExt cx="1589359" cy="958358"/>
            </a:xfrm>
          </p:grpSpPr>
          <p:sp>
            <p:nvSpPr>
              <p:cNvPr id="4932" name="Google Shape;4932;p5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33" name="Google Shape;4933;p5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58"/>
            <p:cNvGrpSpPr/>
            <p:nvPr/>
          </p:nvGrpSpPr>
          <p:grpSpPr>
            <a:xfrm>
              <a:off x="4249973" y="1303451"/>
              <a:ext cx="799317" cy="841334"/>
              <a:chOff x="3027033" y="1244439"/>
              <a:chExt cx="1270977" cy="1337786"/>
            </a:xfrm>
          </p:grpSpPr>
          <p:sp>
            <p:nvSpPr>
              <p:cNvPr id="4935" name="Google Shape;4935;p5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36" name="Google Shape;4936;p5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7" name="Google Shape;4937;p58"/>
          <p:cNvGrpSpPr/>
          <p:nvPr/>
        </p:nvGrpSpPr>
        <p:grpSpPr>
          <a:xfrm>
            <a:off x="4057119" y="1858087"/>
            <a:ext cx="750769" cy="683784"/>
            <a:chOff x="4204684" y="2104422"/>
            <a:chExt cx="699822" cy="637382"/>
          </a:xfrm>
        </p:grpSpPr>
        <p:grpSp>
          <p:nvGrpSpPr>
            <p:cNvPr id="4938" name="Google Shape;4938;p58"/>
            <p:cNvGrpSpPr/>
            <p:nvPr/>
          </p:nvGrpSpPr>
          <p:grpSpPr>
            <a:xfrm>
              <a:off x="4204684" y="2430067"/>
              <a:ext cx="342957" cy="311738"/>
              <a:chOff x="4204684" y="2430067"/>
              <a:chExt cx="342957" cy="311738"/>
            </a:xfrm>
          </p:grpSpPr>
          <p:sp>
            <p:nvSpPr>
              <p:cNvPr id="4939" name="Google Shape;4939;p5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58"/>
            <p:cNvGrpSpPr/>
            <p:nvPr/>
          </p:nvGrpSpPr>
          <p:grpSpPr>
            <a:xfrm>
              <a:off x="4561586" y="2430067"/>
              <a:ext cx="342920" cy="311738"/>
              <a:chOff x="4561586" y="2430067"/>
              <a:chExt cx="342920" cy="311738"/>
            </a:xfrm>
          </p:grpSpPr>
          <p:sp>
            <p:nvSpPr>
              <p:cNvPr id="4942" name="Google Shape;4942;p5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58"/>
            <p:cNvGrpSpPr/>
            <p:nvPr/>
          </p:nvGrpSpPr>
          <p:grpSpPr>
            <a:xfrm>
              <a:off x="4561586" y="2104422"/>
              <a:ext cx="342920" cy="311738"/>
              <a:chOff x="4561586" y="2104422"/>
              <a:chExt cx="342920" cy="311738"/>
            </a:xfrm>
          </p:grpSpPr>
          <p:sp>
            <p:nvSpPr>
              <p:cNvPr id="4945" name="Google Shape;4945;p5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58"/>
            <p:cNvGrpSpPr/>
            <p:nvPr/>
          </p:nvGrpSpPr>
          <p:grpSpPr>
            <a:xfrm>
              <a:off x="4204684" y="2104422"/>
              <a:ext cx="342957" cy="311664"/>
              <a:chOff x="4204684" y="2104422"/>
              <a:chExt cx="342957" cy="311664"/>
            </a:xfrm>
          </p:grpSpPr>
          <p:sp>
            <p:nvSpPr>
              <p:cNvPr id="4948" name="Google Shape;4948;p5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0" name="Google Shape;4950;p58"/>
          <p:cNvGrpSpPr/>
          <p:nvPr/>
        </p:nvGrpSpPr>
        <p:grpSpPr>
          <a:xfrm>
            <a:off x="5521552" y="971301"/>
            <a:ext cx="660591" cy="688867"/>
            <a:chOff x="5830645" y="1267368"/>
            <a:chExt cx="530340" cy="553040"/>
          </a:xfrm>
        </p:grpSpPr>
        <p:sp>
          <p:nvSpPr>
            <p:cNvPr id="4951" name="Google Shape;4951;p5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2" name="Google Shape;4952;p58"/>
            <p:cNvGrpSpPr/>
            <p:nvPr/>
          </p:nvGrpSpPr>
          <p:grpSpPr>
            <a:xfrm>
              <a:off x="5830645" y="1267368"/>
              <a:ext cx="259743" cy="269909"/>
              <a:chOff x="5830645" y="1267368"/>
              <a:chExt cx="259743" cy="269909"/>
            </a:xfrm>
          </p:grpSpPr>
          <p:sp>
            <p:nvSpPr>
              <p:cNvPr id="4953" name="Google Shape;4953;p5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58"/>
            <p:cNvGrpSpPr/>
            <p:nvPr/>
          </p:nvGrpSpPr>
          <p:grpSpPr>
            <a:xfrm>
              <a:off x="6101293" y="1267368"/>
              <a:ext cx="259692" cy="269909"/>
              <a:chOff x="6101293" y="1267368"/>
              <a:chExt cx="259692" cy="269909"/>
            </a:xfrm>
          </p:grpSpPr>
          <p:sp>
            <p:nvSpPr>
              <p:cNvPr id="4956" name="Google Shape;4956;p5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58"/>
            <p:cNvGrpSpPr/>
            <p:nvPr/>
          </p:nvGrpSpPr>
          <p:grpSpPr>
            <a:xfrm>
              <a:off x="5830645" y="1550500"/>
              <a:ext cx="259692" cy="269909"/>
              <a:chOff x="5830645" y="1550500"/>
              <a:chExt cx="259692" cy="269909"/>
            </a:xfrm>
          </p:grpSpPr>
          <p:sp>
            <p:nvSpPr>
              <p:cNvPr id="4959" name="Google Shape;4959;p5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58"/>
            <p:cNvGrpSpPr/>
            <p:nvPr/>
          </p:nvGrpSpPr>
          <p:grpSpPr>
            <a:xfrm>
              <a:off x="6101293" y="1550500"/>
              <a:ext cx="259692" cy="269909"/>
              <a:chOff x="6101293" y="1550500"/>
              <a:chExt cx="259692" cy="269909"/>
            </a:xfrm>
          </p:grpSpPr>
          <p:sp>
            <p:nvSpPr>
              <p:cNvPr id="4962" name="Google Shape;4962;p5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4" name="Google Shape;4964;p58"/>
          <p:cNvGrpSpPr/>
          <p:nvPr/>
        </p:nvGrpSpPr>
        <p:grpSpPr>
          <a:xfrm>
            <a:off x="723705" y="1861761"/>
            <a:ext cx="697154" cy="679574"/>
            <a:chOff x="2679875" y="2361475"/>
            <a:chExt cx="780425" cy="760575"/>
          </a:xfrm>
        </p:grpSpPr>
        <p:sp>
          <p:nvSpPr>
            <p:cNvPr id="4965" name="Google Shape;4965;p5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58"/>
          <p:cNvGrpSpPr/>
          <p:nvPr/>
        </p:nvGrpSpPr>
        <p:grpSpPr>
          <a:xfrm>
            <a:off x="3122864" y="971353"/>
            <a:ext cx="735829" cy="684547"/>
            <a:chOff x="3351965" y="1148808"/>
            <a:chExt cx="750770" cy="698375"/>
          </a:xfrm>
        </p:grpSpPr>
        <p:grpSp>
          <p:nvGrpSpPr>
            <p:cNvPr id="4972" name="Google Shape;4972;p58"/>
            <p:cNvGrpSpPr/>
            <p:nvPr/>
          </p:nvGrpSpPr>
          <p:grpSpPr>
            <a:xfrm>
              <a:off x="3586796" y="1148808"/>
              <a:ext cx="294857" cy="286830"/>
              <a:chOff x="3750225" y="1774000"/>
              <a:chExt cx="149575" cy="145525"/>
            </a:xfrm>
          </p:grpSpPr>
          <p:sp>
            <p:nvSpPr>
              <p:cNvPr id="4973" name="Google Shape;4973;p5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58"/>
            <p:cNvGrpSpPr/>
            <p:nvPr/>
          </p:nvGrpSpPr>
          <p:grpSpPr>
            <a:xfrm>
              <a:off x="3779245" y="1375768"/>
              <a:ext cx="323490" cy="286978"/>
              <a:chOff x="3847850" y="1889150"/>
              <a:chExt cx="164100" cy="145600"/>
            </a:xfrm>
          </p:grpSpPr>
          <p:sp>
            <p:nvSpPr>
              <p:cNvPr id="4976" name="Google Shape;4976;p5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58"/>
            <p:cNvGrpSpPr/>
            <p:nvPr/>
          </p:nvGrpSpPr>
          <p:grpSpPr>
            <a:xfrm>
              <a:off x="3351965" y="1330435"/>
              <a:ext cx="295449" cy="285401"/>
              <a:chOff x="3631100" y="1866150"/>
              <a:chExt cx="149875" cy="144800"/>
            </a:xfrm>
          </p:grpSpPr>
          <p:sp>
            <p:nvSpPr>
              <p:cNvPr id="4979" name="Google Shape;4979;p5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58"/>
            <p:cNvGrpSpPr/>
            <p:nvPr/>
          </p:nvGrpSpPr>
          <p:grpSpPr>
            <a:xfrm>
              <a:off x="3548208" y="1560352"/>
              <a:ext cx="294808" cy="286830"/>
              <a:chOff x="3730650" y="1982800"/>
              <a:chExt cx="149550" cy="145525"/>
            </a:xfrm>
          </p:grpSpPr>
          <p:sp>
            <p:nvSpPr>
              <p:cNvPr id="4982" name="Google Shape;4982;p5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4" name="Google Shape;4984;p58"/>
          <p:cNvGrpSpPr/>
          <p:nvPr/>
        </p:nvGrpSpPr>
        <p:grpSpPr>
          <a:xfrm>
            <a:off x="7624517" y="971307"/>
            <a:ext cx="804565" cy="677795"/>
            <a:chOff x="7636443" y="1204988"/>
            <a:chExt cx="804565" cy="677795"/>
          </a:xfrm>
        </p:grpSpPr>
        <p:grpSp>
          <p:nvGrpSpPr>
            <p:cNvPr id="4985" name="Google Shape;4985;p58"/>
            <p:cNvGrpSpPr/>
            <p:nvPr/>
          </p:nvGrpSpPr>
          <p:grpSpPr>
            <a:xfrm>
              <a:off x="7636443" y="1509705"/>
              <a:ext cx="804565" cy="373078"/>
              <a:chOff x="7636443" y="1509705"/>
              <a:chExt cx="804565" cy="373078"/>
            </a:xfrm>
          </p:grpSpPr>
          <p:sp>
            <p:nvSpPr>
              <p:cNvPr id="4986" name="Google Shape;4986;p5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58"/>
            <p:cNvGrpSpPr/>
            <p:nvPr/>
          </p:nvGrpSpPr>
          <p:grpSpPr>
            <a:xfrm>
              <a:off x="7636443" y="1408133"/>
              <a:ext cx="804565" cy="373078"/>
              <a:chOff x="7636443" y="1408133"/>
              <a:chExt cx="804565" cy="373078"/>
            </a:xfrm>
          </p:grpSpPr>
          <p:sp>
            <p:nvSpPr>
              <p:cNvPr id="4989" name="Google Shape;4989;p5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58"/>
            <p:cNvGrpSpPr/>
            <p:nvPr/>
          </p:nvGrpSpPr>
          <p:grpSpPr>
            <a:xfrm>
              <a:off x="7636443" y="1306560"/>
              <a:ext cx="804565" cy="373078"/>
              <a:chOff x="7636443" y="1306560"/>
              <a:chExt cx="804565" cy="373078"/>
            </a:xfrm>
          </p:grpSpPr>
          <p:sp>
            <p:nvSpPr>
              <p:cNvPr id="4992" name="Google Shape;4992;p5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58"/>
            <p:cNvGrpSpPr/>
            <p:nvPr/>
          </p:nvGrpSpPr>
          <p:grpSpPr>
            <a:xfrm>
              <a:off x="7636443" y="1204988"/>
              <a:ext cx="804565" cy="373078"/>
              <a:chOff x="7636443" y="1204988"/>
              <a:chExt cx="804565" cy="373078"/>
            </a:xfrm>
          </p:grpSpPr>
          <p:sp>
            <p:nvSpPr>
              <p:cNvPr id="4995" name="Google Shape;4995;p5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7" name="Google Shape;4997;p58"/>
          <p:cNvGrpSpPr/>
          <p:nvPr/>
        </p:nvGrpSpPr>
        <p:grpSpPr>
          <a:xfrm>
            <a:off x="4963363" y="1878721"/>
            <a:ext cx="661339" cy="661188"/>
            <a:chOff x="3990000" y="975400"/>
            <a:chExt cx="3934200" cy="3933300"/>
          </a:xfrm>
        </p:grpSpPr>
        <p:sp>
          <p:nvSpPr>
            <p:cNvPr id="4998" name="Google Shape;4998;p5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58"/>
          <p:cNvGrpSpPr/>
          <p:nvPr/>
        </p:nvGrpSpPr>
        <p:grpSpPr>
          <a:xfrm>
            <a:off x="6607011" y="1857359"/>
            <a:ext cx="868881" cy="684241"/>
            <a:chOff x="6598259" y="2078634"/>
            <a:chExt cx="868881" cy="684241"/>
          </a:xfrm>
        </p:grpSpPr>
        <p:sp>
          <p:nvSpPr>
            <p:cNvPr id="5003" name="Google Shape;5003;p5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9" name="Google Shape;5009;p58"/>
            <p:cNvGrpSpPr/>
            <p:nvPr/>
          </p:nvGrpSpPr>
          <p:grpSpPr>
            <a:xfrm>
              <a:off x="6808175" y="2078634"/>
              <a:ext cx="452229" cy="684241"/>
              <a:chOff x="6808175" y="2078634"/>
              <a:chExt cx="452229" cy="684241"/>
            </a:xfrm>
          </p:grpSpPr>
          <p:sp>
            <p:nvSpPr>
              <p:cNvPr id="5010" name="Google Shape;5010;p5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6" name="Google Shape;5016;p58"/>
              <p:cNvGrpSpPr/>
              <p:nvPr/>
            </p:nvGrpSpPr>
            <p:grpSpPr>
              <a:xfrm>
                <a:off x="6821586" y="2078634"/>
                <a:ext cx="426871" cy="684241"/>
                <a:chOff x="6821586" y="2078634"/>
                <a:chExt cx="426871" cy="684241"/>
              </a:xfrm>
            </p:grpSpPr>
            <p:grpSp>
              <p:nvGrpSpPr>
                <p:cNvPr id="5017" name="Google Shape;5017;p58"/>
                <p:cNvGrpSpPr/>
                <p:nvPr/>
              </p:nvGrpSpPr>
              <p:grpSpPr>
                <a:xfrm>
                  <a:off x="6821586" y="2078634"/>
                  <a:ext cx="426871" cy="684241"/>
                  <a:chOff x="6821586" y="2078634"/>
                  <a:chExt cx="426871" cy="684241"/>
                </a:xfrm>
              </p:grpSpPr>
              <p:sp>
                <p:nvSpPr>
                  <p:cNvPr id="5018" name="Google Shape;5018;p5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7" name="Google Shape;5037;p5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43" name="Google Shape;5043;p58"/>
          <p:cNvGrpSpPr/>
          <p:nvPr/>
        </p:nvGrpSpPr>
        <p:grpSpPr>
          <a:xfrm>
            <a:off x="716994" y="3531369"/>
            <a:ext cx="1340789" cy="640830"/>
            <a:chOff x="238125" y="1151100"/>
            <a:chExt cx="7139450" cy="3412300"/>
          </a:xfrm>
        </p:grpSpPr>
        <p:sp>
          <p:nvSpPr>
            <p:cNvPr id="5044" name="Google Shape;5044;p5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58"/>
          <p:cNvGrpSpPr/>
          <p:nvPr/>
        </p:nvGrpSpPr>
        <p:grpSpPr>
          <a:xfrm>
            <a:off x="5584217" y="2734650"/>
            <a:ext cx="985357" cy="585764"/>
            <a:chOff x="5145061" y="2881789"/>
            <a:chExt cx="1107641" cy="658458"/>
          </a:xfrm>
        </p:grpSpPr>
        <p:grpSp>
          <p:nvGrpSpPr>
            <p:cNvPr id="5057" name="Google Shape;5057;p58"/>
            <p:cNvGrpSpPr/>
            <p:nvPr/>
          </p:nvGrpSpPr>
          <p:grpSpPr>
            <a:xfrm>
              <a:off x="5722989" y="3244587"/>
              <a:ext cx="529713" cy="295659"/>
              <a:chOff x="5722989" y="3244587"/>
              <a:chExt cx="529713" cy="295659"/>
            </a:xfrm>
          </p:grpSpPr>
          <p:sp>
            <p:nvSpPr>
              <p:cNvPr id="5058" name="Google Shape;5058;p5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59" name="Google Shape;5059;p5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60" name="Google Shape;5060;p58"/>
            <p:cNvGrpSpPr/>
            <p:nvPr/>
          </p:nvGrpSpPr>
          <p:grpSpPr>
            <a:xfrm>
              <a:off x="5145061" y="3244587"/>
              <a:ext cx="536807" cy="295659"/>
              <a:chOff x="5145061" y="3244587"/>
              <a:chExt cx="536807" cy="295659"/>
            </a:xfrm>
          </p:grpSpPr>
          <p:sp>
            <p:nvSpPr>
              <p:cNvPr id="5061" name="Google Shape;5061;p5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62" name="Google Shape;5062;p5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63" name="Google Shape;5063;p58"/>
            <p:cNvGrpSpPr/>
            <p:nvPr/>
          </p:nvGrpSpPr>
          <p:grpSpPr>
            <a:xfrm>
              <a:off x="5341327" y="2898245"/>
              <a:ext cx="532309" cy="614891"/>
              <a:chOff x="5341327" y="2898245"/>
              <a:chExt cx="532309" cy="614891"/>
            </a:xfrm>
          </p:grpSpPr>
          <p:sp>
            <p:nvSpPr>
              <p:cNvPr id="5064" name="Google Shape;5064;p5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65" name="Google Shape;5065;p5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066" name="Google Shape;5066;p58"/>
            <p:cNvGrpSpPr/>
            <p:nvPr/>
          </p:nvGrpSpPr>
          <p:grpSpPr>
            <a:xfrm>
              <a:off x="5532290" y="2881789"/>
              <a:ext cx="620516" cy="305456"/>
              <a:chOff x="5532290" y="2881789"/>
              <a:chExt cx="620516" cy="305456"/>
            </a:xfrm>
          </p:grpSpPr>
          <p:sp>
            <p:nvSpPr>
              <p:cNvPr id="5067" name="Google Shape;5067;p5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68" name="Google Shape;5068;p5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069" name="Google Shape;5069;p58"/>
          <p:cNvGrpSpPr/>
          <p:nvPr/>
        </p:nvGrpSpPr>
        <p:grpSpPr>
          <a:xfrm>
            <a:off x="8163140" y="3526708"/>
            <a:ext cx="269068" cy="645491"/>
            <a:chOff x="7026852" y="3311869"/>
            <a:chExt cx="434331" cy="1041954"/>
          </a:xfrm>
        </p:grpSpPr>
        <p:sp>
          <p:nvSpPr>
            <p:cNvPr id="5070" name="Google Shape;5070;p5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58"/>
          <p:cNvGrpSpPr/>
          <p:nvPr/>
        </p:nvGrpSpPr>
        <p:grpSpPr>
          <a:xfrm>
            <a:off x="6179721" y="3565945"/>
            <a:ext cx="293882" cy="293836"/>
            <a:chOff x="4873519" y="3311869"/>
            <a:chExt cx="499374" cy="499296"/>
          </a:xfrm>
        </p:grpSpPr>
        <p:sp>
          <p:nvSpPr>
            <p:cNvPr id="5074" name="Google Shape;5074;p5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58"/>
          <p:cNvGrpSpPr/>
          <p:nvPr/>
        </p:nvGrpSpPr>
        <p:grpSpPr>
          <a:xfrm>
            <a:off x="6179721" y="3878317"/>
            <a:ext cx="293882" cy="293882"/>
            <a:chOff x="4873519" y="3875839"/>
            <a:chExt cx="499374" cy="499374"/>
          </a:xfrm>
        </p:grpSpPr>
        <p:sp>
          <p:nvSpPr>
            <p:cNvPr id="5077" name="Google Shape;5077;p5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58"/>
          <p:cNvGrpSpPr/>
          <p:nvPr/>
        </p:nvGrpSpPr>
        <p:grpSpPr>
          <a:xfrm>
            <a:off x="2410248" y="1850269"/>
            <a:ext cx="698104" cy="698208"/>
            <a:chOff x="2565073" y="2075876"/>
            <a:chExt cx="672482" cy="672518"/>
          </a:xfrm>
        </p:grpSpPr>
        <p:sp>
          <p:nvSpPr>
            <p:cNvPr id="5080" name="Google Shape;5080;p5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58"/>
          <p:cNvGrpSpPr/>
          <p:nvPr/>
        </p:nvGrpSpPr>
        <p:grpSpPr>
          <a:xfrm>
            <a:off x="5633660" y="3534870"/>
            <a:ext cx="438354" cy="637329"/>
            <a:chOff x="1697726" y="3244179"/>
            <a:chExt cx="788124" cy="1146069"/>
          </a:xfrm>
        </p:grpSpPr>
        <p:sp>
          <p:nvSpPr>
            <p:cNvPr id="5087" name="Google Shape;5087;p5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9" name="Google Shape;5089;p58"/>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0" name="Google Shape;5090;p58"/>
          <p:cNvGrpSpPr/>
          <p:nvPr/>
        </p:nvGrpSpPr>
        <p:grpSpPr>
          <a:xfrm>
            <a:off x="7634874" y="1863232"/>
            <a:ext cx="799565" cy="670282"/>
            <a:chOff x="7617850" y="2063282"/>
            <a:chExt cx="799565" cy="670282"/>
          </a:xfrm>
        </p:grpSpPr>
        <p:cxnSp>
          <p:nvCxnSpPr>
            <p:cNvPr id="5091" name="Google Shape;5091;p5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92" name="Google Shape;5092;p5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93" name="Google Shape;5093;p5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94" name="Google Shape;5094;p5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95" name="Google Shape;5095;p5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096" name="Google Shape;5096;p5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097" name="Google Shape;5097;p58"/>
            <p:cNvGrpSpPr/>
            <p:nvPr/>
          </p:nvGrpSpPr>
          <p:grpSpPr>
            <a:xfrm>
              <a:off x="7734309" y="2063282"/>
              <a:ext cx="570957" cy="620095"/>
              <a:chOff x="7734309" y="2063282"/>
              <a:chExt cx="570957" cy="620095"/>
            </a:xfrm>
          </p:grpSpPr>
          <p:grpSp>
            <p:nvGrpSpPr>
              <p:cNvPr id="5098" name="Google Shape;5098;p58"/>
              <p:cNvGrpSpPr/>
              <p:nvPr/>
            </p:nvGrpSpPr>
            <p:grpSpPr>
              <a:xfrm>
                <a:off x="8031573" y="2063282"/>
                <a:ext cx="273693" cy="620095"/>
                <a:chOff x="8031573" y="2063282"/>
                <a:chExt cx="273693" cy="620095"/>
              </a:xfrm>
            </p:grpSpPr>
            <p:sp>
              <p:nvSpPr>
                <p:cNvPr id="5099" name="Google Shape;5099;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58"/>
              <p:cNvGrpSpPr/>
              <p:nvPr/>
            </p:nvGrpSpPr>
            <p:grpSpPr>
              <a:xfrm flipH="1">
                <a:off x="7734309" y="2063282"/>
                <a:ext cx="273693" cy="620095"/>
                <a:chOff x="8031573" y="2063282"/>
                <a:chExt cx="273693" cy="620095"/>
              </a:xfrm>
            </p:grpSpPr>
            <p:sp>
              <p:nvSpPr>
                <p:cNvPr id="5104" name="Google Shape;5104;p5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08" name="Google Shape;5108;p58"/>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8"/>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0" name="Google Shape;5110;p58"/>
          <p:cNvGrpSpPr/>
          <p:nvPr/>
        </p:nvGrpSpPr>
        <p:grpSpPr>
          <a:xfrm>
            <a:off x="7821480" y="2716716"/>
            <a:ext cx="602567" cy="601884"/>
            <a:chOff x="1186975" y="238125"/>
            <a:chExt cx="5244275" cy="5238325"/>
          </a:xfrm>
        </p:grpSpPr>
        <p:sp>
          <p:nvSpPr>
            <p:cNvPr id="5111" name="Google Shape;5111;p5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8"/>
          <p:cNvGrpSpPr/>
          <p:nvPr/>
        </p:nvGrpSpPr>
        <p:grpSpPr>
          <a:xfrm>
            <a:off x="3264218" y="1856199"/>
            <a:ext cx="651848" cy="687338"/>
            <a:chOff x="3400515" y="2056248"/>
            <a:chExt cx="698134" cy="735987"/>
          </a:xfrm>
        </p:grpSpPr>
        <p:grpSp>
          <p:nvGrpSpPr>
            <p:cNvPr id="5116" name="Google Shape;5116;p58"/>
            <p:cNvGrpSpPr/>
            <p:nvPr/>
          </p:nvGrpSpPr>
          <p:grpSpPr>
            <a:xfrm>
              <a:off x="3400515" y="2283913"/>
              <a:ext cx="312919" cy="219900"/>
              <a:chOff x="3400515" y="2283913"/>
              <a:chExt cx="312919" cy="219900"/>
            </a:xfrm>
          </p:grpSpPr>
          <p:sp>
            <p:nvSpPr>
              <p:cNvPr id="5117" name="Google Shape;5117;p5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18" name="Google Shape;5118;p5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19" name="Google Shape;5119;p58"/>
            <p:cNvGrpSpPr/>
            <p:nvPr/>
          </p:nvGrpSpPr>
          <p:grpSpPr>
            <a:xfrm>
              <a:off x="3547823" y="2461089"/>
              <a:ext cx="219900" cy="331146"/>
              <a:chOff x="3547823" y="2461089"/>
              <a:chExt cx="219900" cy="331146"/>
            </a:xfrm>
          </p:grpSpPr>
          <p:sp>
            <p:nvSpPr>
              <p:cNvPr id="5120" name="Google Shape;5120;p5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21" name="Google Shape;5121;p5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22" name="Google Shape;5122;p58"/>
            <p:cNvGrpSpPr/>
            <p:nvPr/>
          </p:nvGrpSpPr>
          <p:grpSpPr>
            <a:xfrm>
              <a:off x="3734138" y="2461089"/>
              <a:ext cx="219900" cy="331146"/>
              <a:chOff x="3734138" y="2461089"/>
              <a:chExt cx="219900" cy="331146"/>
            </a:xfrm>
          </p:grpSpPr>
          <p:sp>
            <p:nvSpPr>
              <p:cNvPr id="5123" name="Google Shape;5123;p5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24" name="Google Shape;5124;p5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25" name="Google Shape;5125;p58"/>
            <p:cNvGrpSpPr/>
            <p:nvPr/>
          </p:nvGrpSpPr>
          <p:grpSpPr>
            <a:xfrm>
              <a:off x="3787560" y="2281742"/>
              <a:ext cx="311089" cy="219900"/>
              <a:chOff x="3787560" y="2281742"/>
              <a:chExt cx="311089" cy="219900"/>
            </a:xfrm>
          </p:grpSpPr>
          <p:sp>
            <p:nvSpPr>
              <p:cNvPr id="5126" name="Google Shape;5126;p5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27" name="Google Shape;5127;p5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28" name="Google Shape;5128;p58"/>
            <p:cNvGrpSpPr/>
            <p:nvPr/>
          </p:nvGrpSpPr>
          <p:grpSpPr>
            <a:xfrm>
              <a:off x="3637290" y="2056248"/>
              <a:ext cx="219900" cy="330736"/>
              <a:chOff x="3637290" y="2056248"/>
              <a:chExt cx="219900" cy="330736"/>
            </a:xfrm>
          </p:grpSpPr>
          <p:sp>
            <p:nvSpPr>
              <p:cNvPr id="5129" name="Google Shape;5129;p5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30" name="Google Shape;5130;p5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31" name="Google Shape;5131;p58"/>
          <p:cNvGrpSpPr/>
          <p:nvPr/>
        </p:nvGrpSpPr>
        <p:grpSpPr>
          <a:xfrm>
            <a:off x="2555923" y="2726206"/>
            <a:ext cx="1268144" cy="592394"/>
            <a:chOff x="238125" y="1188750"/>
            <a:chExt cx="7140450" cy="3335550"/>
          </a:xfrm>
        </p:grpSpPr>
        <p:sp>
          <p:nvSpPr>
            <p:cNvPr id="5132" name="Google Shape;5132;p5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58"/>
          <p:cNvGrpSpPr/>
          <p:nvPr/>
        </p:nvGrpSpPr>
        <p:grpSpPr>
          <a:xfrm>
            <a:off x="6663824" y="2728360"/>
            <a:ext cx="1053944" cy="590147"/>
            <a:chOff x="238125" y="1335475"/>
            <a:chExt cx="5418735" cy="3034175"/>
          </a:xfrm>
        </p:grpSpPr>
        <p:sp>
          <p:nvSpPr>
            <p:cNvPr id="5138" name="Google Shape;5138;p5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58"/>
          <p:cNvGrpSpPr/>
          <p:nvPr/>
        </p:nvGrpSpPr>
        <p:grpSpPr>
          <a:xfrm>
            <a:off x="4094633" y="3533260"/>
            <a:ext cx="1268207" cy="638939"/>
            <a:chOff x="3967651" y="3645904"/>
            <a:chExt cx="1479304" cy="745292"/>
          </a:xfrm>
        </p:grpSpPr>
        <p:grpSp>
          <p:nvGrpSpPr>
            <p:cNvPr id="5142" name="Google Shape;5142;p58"/>
            <p:cNvGrpSpPr/>
            <p:nvPr/>
          </p:nvGrpSpPr>
          <p:grpSpPr>
            <a:xfrm>
              <a:off x="3967651" y="4009026"/>
              <a:ext cx="1479304" cy="382170"/>
              <a:chOff x="3967651" y="4009026"/>
              <a:chExt cx="1479304" cy="382170"/>
            </a:xfrm>
          </p:grpSpPr>
          <p:grpSp>
            <p:nvGrpSpPr>
              <p:cNvPr id="5143" name="Google Shape;5143;p58"/>
              <p:cNvGrpSpPr/>
              <p:nvPr/>
            </p:nvGrpSpPr>
            <p:grpSpPr>
              <a:xfrm>
                <a:off x="4892216" y="4195630"/>
                <a:ext cx="554739" cy="195566"/>
                <a:chOff x="3604375" y="4892160"/>
                <a:chExt cx="1651500" cy="582215"/>
              </a:xfrm>
            </p:grpSpPr>
            <p:sp>
              <p:nvSpPr>
                <p:cNvPr id="5144" name="Google Shape;5144;p5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58"/>
              <p:cNvGrpSpPr/>
              <p:nvPr/>
            </p:nvGrpSpPr>
            <p:grpSpPr>
              <a:xfrm>
                <a:off x="3967651" y="4146303"/>
                <a:ext cx="579402" cy="244893"/>
                <a:chOff x="851875" y="4745310"/>
                <a:chExt cx="1724925" cy="729065"/>
              </a:xfrm>
            </p:grpSpPr>
            <p:sp>
              <p:nvSpPr>
                <p:cNvPr id="5147" name="Google Shape;5147;p5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8"/>
              <p:cNvGrpSpPr/>
              <p:nvPr/>
            </p:nvGrpSpPr>
            <p:grpSpPr>
              <a:xfrm>
                <a:off x="4460753" y="4009026"/>
                <a:ext cx="493110" cy="382170"/>
                <a:chOff x="2319875" y="4336625"/>
                <a:chExt cx="1468025" cy="1137750"/>
              </a:xfrm>
            </p:grpSpPr>
            <p:sp>
              <p:nvSpPr>
                <p:cNvPr id="5150" name="Google Shape;5150;p5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2" name="Google Shape;5152;p58"/>
            <p:cNvGrpSpPr/>
            <p:nvPr/>
          </p:nvGrpSpPr>
          <p:grpSpPr>
            <a:xfrm>
              <a:off x="4479443" y="3645904"/>
              <a:ext cx="455965" cy="388789"/>
              <a:chOff x="2957425" y="238100"/>
              <a:chExt cx="1910200" cy="1628775"/>
            </a:xfrm>
          </p:grpSpPr>
          <p:sp>
            <p:nvSpPr>
              <p:cNvPr id="5153" name="Google Shape;5153;p5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3" name="Google Shape;5163;p58"/>
          <p:cNvGrpSpPr/>
          <p:nvPr/>
        </p:nvGrpSpPr>
        <p:grpSpPr>
          <a:xfrm>
            <a:off x="2480746" y="3534460"/>
            <a:ext cx="1243128" cy="637739"/>
            <a:chOff x="2496310" y="3693351"/>
            <a:chExt cx="1342906" cy="688926"/>
          </a:xfrm>
        </p:grpSpPr>
        <p:grpSp>
          <p:nvGrpSpPr>
            <p:cNvPr id="5164" name="Google Shape;5164;p58"/>
            <p:cNvGrpSpPr/>
            <p:nvPr/>
          </p:nvGrpSpPr>
          <p:grpSpPr>
            <a:xfrm>
              <a:off x="2496310" y="3693351"/>
              <a:ext cx="1342906" cy="688875"/>
              <a:chOff x="2496310" y="3693351"/>
              <a:chExt cx="1342906" cy="688875"/>
            </a:xfrm>
          </p:grpSpPr>
          <p:sp>
            <p:nvSpPr>
              <p:cNvPr id="5165" name="Google Shape;5165;p5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1" name="Google Shape;5171;p58"/>
              <p:cNvCxnSpPr>
                <a:stCxn id="516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172" name="Google Shape;5172;p58"/>
              <p:cNvCxnSpPr>
                <a:stCxn id="516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173" name="Google Shape;5173;p58"/>
              <p:cNvCxnSpPr>
                <a:stCxn id="516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74" name="Google Shape;5174;p58"/>
              <p:cNvCxnSpPr>
                <a:stCxn id="517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175" name="Google Shape;5175;p58"/>
              <p:cNvCxnSpPr>
                <a:stCxn id="516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176" name="Google Shape;5176;p58"/>
            <p:cNvGrpSpPr/>
            <p:nvPr/>
          </p:nvGrpSpPr>
          <p:grpSpPr>
            <a:xfrm>
              <a:off x="2675275" y="3930557"/>
              <a:ext cx="1003306" cy="451719"/>
              <a:chOff x="2675275" y="4174282"/>
              <a:chExt cx="1003306" cy="451719"/>
            </a:xfrm>
          </p:grpSpPr>
          <p:sp>
            <p:nvSpPr>
              <p:cNvPr id="5177" name="Google Shape;5177;p5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0" name="Google Shape;5180;p58"/>
          <p:cNvGrpSpPr/>
          <p:nvPr/>
        </p:nvGrpSpPr>
        <p:grpSpPr>
          <a:xfrm>
            <a:off x="1654417" y="971307"/>
            <a:ext cx="574511" cy="874709"/>
            <a:chOff x="1715404" y="1112080"/>
            <a:chExt cx="642270" cy="977984"/>
          </a:xfrm>
        </p:grpSpPr>
        <p:grpSp>
          <p:nvGrpSpPr>
            <p:cNvPr id="5181" name="Google Shape;5181;p58"/>
            <p:cNvGrpSpPr/>
            <p:nvPr/>
          </p:nvGrpSpPr>
          <p:grpSpPr>
            <a:xfrm>
              <a:off x="1715404" y="1112080"/>
              <a:ext cx="642270" cy="977984"/>
              <a:chOff x="1715404" y="1112080"/>
              <a:chExt cx="642270" cy="977984"/>
            </a:xfrm>
          </p:grpSpPr>
          <p:sp>
            <p:nvSpPr>
              <p:cNvPr id="5182" name="Google Shape;5182;p5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58"/>
            <p:cNvGrpSpPr/>
            <p:nvPr/>
          </p:nvGrpSpPr>
          <p:grpSpPr>
            <a:xfrm>
              <a:off x="1768927" y="1165603"/>
              <a:ext cx="535225" cy="851367"/>
              <a:chOff x="1768927" y="1165603"/>
              <a:chExt cx="535225" cy="851367"/>
            </a:xfrm>
          </p:grpSpPr>
          <p:sp>
            <p:nvSpPr>
              <p:cNvPr id="5185" name="Google Shape;5185;p5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58"/>
            <p:cNvGrpSpPr/>
            <p:nvPr/>
          </p:nvGrpSpPr>
          <p:grpSpPr>
            <a:xfrm>
              <a:off x="1822449" y="1219125"/>
              <a:ext cx="428180" cy="718859"/>
              <a:chOff x="1822449" y="1219125"/>
              <a:chExt cx="428180" cy="718859"/>
            </a:xfrm>
          </p:grpSpPr>
          <p:sp>
            <p:nvSpPr>
              <p:cNvPr id="5188" name="Google Shape;5188;p5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58"/>
            <p:cNvGrpSpPr/>
            <p:nvPr/>
          </p:nvGrpSpPr>
          <p:grpSpPr>
            <a:xfrm>
              <a:off x="1875972" y="1272648"/>
              <a:ext cx="321135" cy="586939"/>
              <a:chOff x="1875972" y="1272648"/>
              <a:chExt cx="321135" cy="586939"/>
            </a:xfrm>
          </p:grpSpPr>
          <p:sp>
            <p:nvSpPr>
              <p:cNvPr id="5191" name="Google Shape;5191;p5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3" name="Google Shape;5193;p58"/>
          <p:cNvGrpSpPr/>
          <p:nvPr/>
        </p:nvGrpSpPr>
        <p:grpSpPr>
          <a:xfrm>
            <a:off x="7761578" y="3528028"/>
            <a:ext cx="293855" cy="644170"/>
            <a:chOff x="241025" y="3151575"/>
            <a:chExt cx="293855" cy="644170"/>
          </a:xfrm>
        </p:grpSpPr>
        <p:sp>
          <p:nvSpPr>
            <p:cNvPr id="5194" name="Google Shape;5194;p5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58"/>
          <p:cNvGrpSpPr/>
          <p:nvPr/>
        </p:nvGrpSpPr>
        <p:grpSpPr>
          <a:xfrm>
            <a:off x="709562" y="2728028"/>
            <a:ext cx="1779649" cy="591620"/>
            <a:chOff x="246070" y="1983375"/>
            <a:chExt cx="1855347" cy="616849"/>
          </a:xfrm>
        </p:grpSpPr>
        <p:sp>
          <p:nvSpPr>
            <p:cNvPr id="5197" name="Google Shape;5197;p5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58"/>
          <p:cNvGrpSpPr/>
          <p:nvPr/>
        </p:nvGrpSpPr>
        <p:grpSpPr>
          <a:xfrm>
            <a:off x="2320428" y="971307"/>
            <a:ext cx="711055" cy="745993"/>
            <a:chOff x="2496269" y="1171698"/>
            <a:chExt cx="761953" cy="799392"/>
          </a:xfrm>
        </p:grpSpPr>
        <p:grpSp>
          <p:nvGrpSpPr>
            <p:cNvPr id="5207" name="Google Shape;5207;p58"/>
            <p:cNvGrpSpPr/>
            <p:nvPr/>
          </p:nvGrpSpPr>
          <p:grpSpPr>
            <a:xfrm>
              <a:off x="2496269" y="1171698"/>
              <a:ext cx="761953" cy="723022"/>
              <a:chOff x="2496269" y="1171698"/>
              <a:chExt cx="761953" cy="723022"/>
            </a:xfrm>
          </p:grpSpPr>
          <p:sp>
            <p:nvSpPr>
              <p:cNvPr id="5208" name="Google Shape;5208;p5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0" name="Google Shape;5210;p58"/>
              <p:cNvGrpSpPr/>
              <p:nvPr/>
            </p:nvGrpSpPr>
            <p:grpSpPr>
              <a:xfrm>
                <a:off x="2496269" y="1171698"/>
                <a:ext cx="761953" cy="723022"/>
                <a:chOff x="2496269" y="1120652"/>
                <a:chExt cx="761953" cy="723022"/>
              </a:xfrm>
            </p:grpSpPr>
            <p:grpSp>
              <p:nvGrpSpPr>
                <p:cNvPr id="5211" name="Google Shape;5211;p58"/>
                <p:cNvGrpSpPr/>
                <p:nvPr/>
              </p:nvGrpSpPr>
              <p:grpSpPr>
                <a:xfrm>
                  <a:off x="2496269" y="1120652"/>
                  <a:ext cx="761953" cy="723022"/>
                  <a:chOff x="2496269" y="1120652"/>
                  <a:chExt cx="761953" cy="723022"/>
                </a:xfrm>
              </p:grpSpPr>
              <p:grpSp>
                <p:nvGrpSpPr>
                  <p:cNvPr id="5212" name="Google Shape;5212;p58"/>
                  <p:cNvGrpSpPr/>
                  <p:nvPr/>
                </p:nvGrpSpPr>
                <p:grpSpPr>
                  <a:xfrm>
                    <a:off x="2496269" y="1304589"/>
                    <a:ext cx="407089" cy="305057"/>
                    <a:chOff x="2496269" y="1304589"/>
                    <a:chExt cx="407089" cy="305057"/>
                  </a:xfrm>
                </p:grpSpPr>
                <p:sp>
                  <p:nvSpPr>
                    <p:cNvPr id="5213" name="Google Shape;5213;p5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58"/>
                  <p:cNvGrpSpPr/>
                  <p:nvPr/>
                </p:nvGrpSpPr>
                <p:grpSpPr>
                  <a:xfrm>
                    <a:off x="2586468" y="1493376"/>
                    <a:ext cx="358850" cy="349656"/>
                    <a:chOff x="2586468" y="1493376"/>
                    <a:chExt cx="358850" cy="349656"/>
                  </a:xfrm>
                </p:grpSpPr>
                <p:sp>
                  <p:nvSpPr>
                    <p:cNvPr id="5216" name="Google Shape;5216;p5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58"/>
                  <p:cNvGrpSpPr/>
                  <p:nvPr/>
                </p:nvGrpSpPr>
                <p:grpSpPr>
                  <a:xfrm>
                    <a:off x="2807939" y="1494024"/>
                    <a:ext cx="358857" cy="349650"/>
                    <a:chOff x="2807939" y="1494024"/>
                    <a:chExt cx="358857" cy="349650"/>
                  </a:xfrm>
                </p:grpSpPr>
                <p:sp>
                  <p:nvSpPr>
                    <p:cNvPr id="5219" name="Google Shape;5219;p5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58"/>
                  <p:cNvGrpSpPr/>
                  <p:nvPr/>
                </p:nvGrpSpPr>
                <p:grpSpPr>
                  <a:xfrm>
                    <a:off x="2851133" y="1305635"/>
                    <a:ext cx="407089" cy="305057"/>
                    <a:chOff x="2851133" y="1305635"/>
                    <a:chExt cx="407089" cy="305057"/>
                  </a:xfrm>
                </p:grpSpPr>
                <p:sp>
                  <p:nvSpPr>
                    <p:cNvPr id="5222" name="Google Shape;5222;p5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58"/>
                  <p:cNvGrpSpPr/>
                  <p:nvPr/>
                </p:nvGrpSpPr>
                <p:grpSpPr>
                  <a:xfrm>
                    <a:off x="2727495" y="1120652"/>
                    <a:ext cx="300271" cy="396358"/>
                    <a:chOff x="2727495" y="1120652"/>
                    <a:chExt cx="300271" cy="396358"/>
                  </a:xfrm>
                </p:grpSpPr>
                <p:sp>
                  <p:nvSpPr>
                    <p:cNvPr id="5225" name="Google Shape;5225;p5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7" name="Google Shape;5227;p58"/>
                <p:cNvGrpSpPr/>
                <p:nvPr/>
              </p:nvGrpSpPr>
              <p:grpSpPr>
                <a:xfrm>
                  <a:off x="2722305" y="1350460"/>
                  <a:ext cx="308357" cy="308344"/>
                  <a:chOff x="2722305" y="1350460"/>
                  <a:chExt cx="308357" cy="308344"/>
                </a:xfrm>
              </p:grpSpPr>
              <p:sp>
                <p:nvSpPr>
                  <p:cNvPr id="5228" name="Google Shape;5228;p5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9" name="Google Shape;5229;p58"/>
                  <p:cNvGrpSpPr/>
                  <p:nvPr/>
                </p:nvGrpSpPr>
                <p:grpSpPr>
                  <a:xfrm>
                    <a:off x="2725064" y="1364529"/>
                    <a:ext cx="297954" cy="280182"/>
                    <a:chOff x="2725064" y="1364529"/>
                    <a:chExt cx="297954" cy="280182"/>
                  </a:xfrm>
                </p:grpSpPr>
                <p:sp>
                  <p:nvSpPr>
                    <p:cNvPr id="5230" name="Google Shape;5230;p5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35" name="Google Shape;5235;p5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58"/>
          <p:cNvGrpSpPr/>
          <p:nvPr/>
        </p:nvGrpSpPr>
        <p:grpSpPr>
          <a:xfrm>
            <a:off x="3909129" y="2727412"/>
            <a:ext cx="1569144" cy="591015"/>
            <a:chOff x="3820100" y="3023049"/>
            <a:chExt cx="1303926" cy="491162"/>
          </a:xfrm>
        </p:grpSpPr>
        <p:grpSp>
          <p:nvGrpSpPr>
            <p:cNvPr id="5241" name="Google Shape;5241;p58"/>
            <p:cNvGrpSpPr/>
            <p:nvPr/>
          </p:nvGrpSpPr>
          <p:grpSpPr>
            <a:xfrm>
              <a:off x="3820100" y="3023072"/>
              <a:ext cx="1303926" cy="491139"/>
              <a:chOff x="3820100" y="3023072"/>
              <a:chExt cx="1303926" cy="491139"/>
            </a:xfrm>
          </p:grpSpPr>
          <p:sp>
            <p:nvSpPr>
              <p:cNvPr id="5242" name="Google Shape;5242;p5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58"/>
            <p:cNvGrpSpPr/>
            <p:nvPr/>
          </p:nvGrpSpPr>
          <p:grpSpPr>
            <a:xfrm>
              <a:off x="4132439" y="3023645"/>
              <a:ext cx="393633" cy="177096"/>
              <a:chOff x="4132439" y="3023645"/>
              <a:chExt cx="393633" cy="177096"/>
            </a:xfrm>
          </p:grpSpPr>
          <p:sp>
            <p:nvSpPr>
              <p:cNvPr id="5245" name="Google Shape;5245;p5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58"/>
            <p:cNvGrpSpPr/>
            <p:nvPr/>
          </p:nvGrpSpPr>
          <p:grpSpPr>
            <a:xfrm>
              <a:off x="3921811" y="3023049"/>
              <a:ext cx="1002397" cy="388943"/>
              <a:chOff x="3921811" y="3023049"/>
              <a:chExt cx="1002397" cy="388943"/>
            </a:xfrm>
          </p:grpSpPr>
          <p:sp>
            <p:nvSpPr>
              <p:cNvPr id="5248" name="Google Shape;5248;p5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58"/>
            <p:cNvGrpSpPr/>
            <p:nvPr/>
          </p:nvGrpSpPr>
          <p:grpSpPr>
            <a:xfrm>
              <a:off x="4023645" y="3023049"/>
              <a:ext cx="683032" cy="286722"/>
              <a:chOff x="4023645" y="3023049"/>
              <a:chExt cx="683032" cy="286722"/>
            </a:xfrm>
          </p:grpSpPr>
          <p:sp>
            <p:nvSpPr>
              <p:cNvPr id="5251" name="Google Shape;5251;p5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3" name="Google Shape;5253;p58"/>
          <p:cNvGrpSpPr/>
          <p:nvPr/>
        </p:nvGrpSpPr>
        <p:grpSpPr>
          <a:xfrm>
            <a:off x="1541251" y="1854258"/>
            <a:ext cx="713522" cy="688025"/>
            <a:chOff x="1706078" y="2092648"/>
            <a:chExt cx="660913" cy="637296"/>
          </a:xfrm>
        </p:grpSpPr>
        <p:sp>
          <p:nvSpPr>
            <p:cNvPr id="5254" name="Google Shape;5254;p5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5" name="Google Shape;5255;p58"/>
            <p:cNvGrpSpPr/>
            <p:nvPr/>
          </p:nvGrpSpPr>
          <p:grpSpPr>
            <a:xfrm>
              <a:off x="1706078" y="2092648"/>
              <a:ext cx="660913" cy="575241"/>
              <a:chOff x="1706078" y="2092648"/>
              <a:chExt cx="660913" cy="575241"/>
            </a:xfrm>
          </p:grpSpPr>
          <p:sp>
            <p:nvSpPr>
              <p:cNvPr id="5256" name="Google Shape;5256;p5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9" name="Google Shape;5259;p58"/>
          <p:cNvGrpSpPr/>
          <p:nvPr/>
        </p:nvGrpSpPr>
        <p:grpSpPr>
          <a:xfrm>
            <a:off x="6303109" y="971806"/>
            <a:ext cx="1317459" cy="684168"/>
            <a:chOff x="238125" y="999450"/>
            <a:chExt cx="7140700" cy="3708225"/>
          </a:xfrm>
        </p:grpSpPr>
        <p:sp>
          <p:nvSpPr>
            <p:cNvPr id="5260" name="Google Shape;5260;p5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2" name="Shape 5272"/>
        <p:cNvGrpSpPr/>
        <p:nvPr/>
      </p:nvGrpSpPr>
      <p:grpSpPr>
        <a:xfrm>
          <a:off x="0" y="0"/>
          <a:ext cx="0" cy="0"/>
          <a:chOff x="0" y="0"/>
          <a:chExt cx="0" cy="0"/>
        </a:xfrm>
      </p:grpSpPr>
      <p:grpSp>
        <p:nvGrpSpPr>
          <p:cNvPr id="5273" name="Google Shape;5273;p59"/>
          <p:cNvGrpSpPr/>
          <p:nvPr/>
        </p:nvGrpSpPr>
        <p:grpSpPr>
          <a:xfrm>
            <a:off x="717027" y="967622"/>
            <a:ext cx="1636117" cy="1526144"/>
            <a:chOff x="729238" y="1179665"/>
            <a:chExt cx="1636117" cy="1526144"/>
          </a:xfrm>
        </p:grpSpPr>
        <p:grpSp>
          <p:nvGrpSpPr>
            <p:cNvPr id="5274" name="Google Shape;5274;p59"/>
            <p:cNvGrpSpPr/>
            <p:nvPr/>
          </p:nvGrpSpPr>
          <p:grpSpPr>
            <a:xfrm>
              <a:off x="729238" y="1179665"/>
              <a:ext cx="80700" cy="1526144"/>
              <a:chOff x="729238" y="1179665"/>
              <a:chExt cx="80700" cy="1526144"/>
            </a:xfrm>
          </p:grpSpPr>
          <p:sp>
            <p:nvSpPr>
              <p:cNvPr id="5275" name="Google Shape;5275;p5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5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59"/>
            <p:cNvGrpSpPr/>
            <p:nvPr/>
          </p:nvGrpSpPr>
          <p:grpSpPr>
            <a:xfrm>
              <a:off x="903098" y="1179665"/>
              <a:ext cx="80700" cy="1526144"/>
              <a:chOff x="903098" y="1179665"/>
              <a:chExt cx="80700" cy="1526144"/>
            </a:xfrm>
          </p:grpSpPr>
          <p:sp>
            <p:nvSpPr>
              <p:cNvPr id="5286" name="Google Shape;5286;p5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59"/>
            <p:cNvGrpSpPr/>
            <p:nvPr/>
          </p:nvGrpSpPr>
          <p:grpSpPr>
            <a:xfrm>
              <a:off x="1076958" y="1179665"/>
              <a:ext cx="80700" cy="1526144"/>
              <a:chOff x="1076958" y="1179665"/>
              <a:chExt cx="80700" cy="1526144"/>
            </a:xfrm>
          </p:grpSpPr>
          <p:sp>
            <p:nvSpPr>
              <p:cNvPr id="5297" name="Google Shape;5297;p5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59"/>
            <p:cNvGrpSpPr/>
            <p:nvPr/>
          </p:nvGrpSpPr>
          <p:grpSpPr>
            <a:xfrm>
              <a:off x="1247707" y="1179665"/>
              <a:ext cx="80700" cy="1526144"/>
              <a:chOff x="1247707" y="1179665"/>
              <a:chExt cx="80700" cy="1526144"/>
            </a:xfrm>
          </p:grpSpPr>
          <p:sp>
            <p:nvSpPr>
              <p:cNvPr id="5308" name="Google Shape;5308;p5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59"/>
            <p:cNvGrpSpPr/>
            <p:nvPr/>
          </p:nvGrpSpPr>
          <p:grpSpPr>
            <a:xfrm>
              <a:off x="1421567" y="1179665"/>
              <a:ext cx="80700" cy="1526144"/>
              <a:chOff x="1421567" y="1179665"/>
              <a:chExt cx="80700" cy="1526144"/>
            </a:xfrm>
          </p:grpSpPr>
          <p:sp>
            <p:nvSpPr>
              <p:cNvPr id="5319" name="Google Shape;5319;p5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59"/>
            <p:cNvGrpSpPr/>
            <p:nvPr/>
          </p:nvGrpSpPr>
          <p:grpSpPr>
            <a:xfrm>
              <a:off x="1592327" y="1179665"/>
              <a:ext cx="80700" cy="1526144"/>
              <a:chOff x="1592327" y="1179665"/>
              <a:chExt cx="80700" cy="1526144"/>
            </a:xfrm>
          </p:grpSpPr>
          <p:sp>
            <p:nvSpPr>
              <p:cNvPr id="5330" name="Google Shape;5330;p5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59"/>
            <p:cNvGrpSpPr/>
            <p:nvPr/>
          </p:nvGrpSpPr>
          <p:grpSpPr>
            <a:xfrm>
              <a:off x="1766187" y="1179665"/>
              <a:ext cx="80700" cy="1526144"/>
              <a:chOff x="1766187" y="1179665"/>
              <a:chExt cx="80700" cy="1526144"/>
            </a:xfrm>
          </p:grpSpPr>
          <p:sp>
            <p:nvSpPr>
              <p:cNvPr id="5341" name="Google Shape;5341;p5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59"/>
            <p:cNvGrpSpPr/>
            <p:nvPr/>
          </p:nvGrpSpPr>
          <p:grpSpPr>
            <a:xfrm>
              <a:off x="1936935" y="1179665"/>
              <a:ext cx="80700" cy="1526144"/>
              <a:chOff x="1936935" y="1179665"/>
              <a:chExt cx="80700" cy="1526144"/>
            </a:xfrm>
          </p:grpSpPr>
          <p:sp>
            <p:nvSpPr>
              <p:cNvPr id="5352" name="Google Shape;5352;p5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59"/>
            <p:cNvGrpSpPr/>
            <p:nvPr/>
          </p:nvGrpSpPr>
          <p:grpSpPr>
            <a:xfrm>
              <a:off x="2110795" y="1179665"/>
              <a:ext cx="80700" cy="1526144"/>
              <a:chOff x="2110795" y="1179665"/>
              <a:chExt cx="80700" cy="1526144"/>
            </a:xfrm>
          </p:grpSpPr>
          <p:sp>
            <p:nvSpPr>
              <p:cNvPr id="5363" name="Google Shape;5363;p5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59"/>
            <p:cNvGrpSpPr/>
            <p:nvPr/>
          </p:nvGrpSpPr>
          <p:grpSpPr>
            <a:xfrm>
              <a:off x="2284655" y="1179665"/>
              <a:ext cx="80700" cy="1526144"/>
              <a:chOff x="2284655" y="1179665"/>
              <a:chExt cx="80700" cy="1526144"/>
            </a:xfrm>
          </p:grpSpPr>
          <p:sp>
            <p:nvSpPr>
              <p:cNvPr id="5374" name="Google Shape;5374;p5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4" name="Google Shape;5384;p59"/>
          <p:cNvGrpSpPr/>
          <p:nvPr/>
        </p:nvGrpSpPr>
        <p:grpSpPr>
          <a:xfrm>
            <a:off x="2611693" y="986760"/>
            <a:ext cx="1364248" cy="1102133"/>
            <a:chOff x="2623904" y="1198803"/>
            <a:chExt cx="1364248" cy="1102133"/>
          </a:xfrm>
        </p:grpSpPr>
        <p:grpSp>
          <p:nvGrpSpPr>
            <p:cNvPr id="5385" name="Google Shape;5385;p59"/>
            <p:cNvGrpSpPr/>
            <p:nvPr/>
          </p:nvGrpSpPr>
          <p:grpSpPr>
            <a:xfrm>
              <a:off x="2623907" y="1198803"/>
              <a:ext cx="1364245" cy="273000"/>
              <a:chOff x="2623907" y="1198803"/>
              <a:chExt cx="1364245" cy="273000"/>
            </a:xfrm>
          </p:grpSpPr>
          <p:sp>
            <p:nvSpPr>
              <p:cNvPr id="5386" name="Google Shape;5386;p5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59"/>
            <p:cNvGrpSpPr/>
            <p:nvPr/>
          </p:nvGrpSpPr>
          <p:grpSpPr>
            <a:xfrm>
              <a:off x="2623904" y="1476964"/>
              <a:ext cx="1364245" cy="273000"/>
              <a:chOff x="2623904" y="1476964"/>
              <a:chExt cx="1364245" cy="273000"/>
            </a:xfrm>
          </p:grpSpPr>
          <p:sp>
            <p:nvSpPr>
              <p:cNvPr id="5392" name="Google Shape;5392;p5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9"/>
            <p:cNvGrpSpPr/>
            <p:nvPr/>
          </p:nvGrpSpPr>
          <p:grpSpPr>
            <a:xfrm>
              <a:off x="2623907" y="1749775"/>
              <a:ext cx="1364245" cy="273000"/>
              <a:chOff x="2623907" y="1749775"/>
              <a:chExt cx="1364245" cy="273000"/>
            </a:xfrm>
          </p:grpSpPr>
          <p:sp>
            <p:nvSpPr>
              <p:cNvPr id="5398" name="Google Shape;5398;p5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9"/>
            <p:cNvGrpSpPr/>
            <p:nvPr/>
          </p:nvGrpSpPr>
          <p:grpSpPr>
            <a:xfrm>
              <a:off x="2623904" y="2027936"/>
              <a:ext cx="1364245" cy="273000"/>
              <a:chOff x="2623904" y="2027936"/>
              <a:chExt cx="1364245" cy="273000"/>
            </a:xfrm>
          </p:grpSpPr>
          <p:sp>
            <p:nvSpPr>
              <p:cNvPr id="5404" name="Google Shape;5404;p5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9" name="Google Shape;5409;p59"/>
          <p:cNvGrpSpPr/>
          <p:nvPr/>
        </p:nvGrpSpPr>
        <p:grpSpPr>
          <a:xfrm>
            <a:off x="2601154" y="2445833"/>
            <a:ext cx="1387541" cy="159124"/>
            <a:chOff x="3200660" y="2180272"/>
            <a:chExt cx="2563824" cy="378237"/>
          </a:xfrm>
        </p:grpSpPr>
        <p:sp>
          <p:nvSpPr>
            <p:cNvPr id="5410" name="Google Shape;5410;p5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59"/>
          <p:cNvGrpSpPr/>
          <p:nvPr/>
        </p:nvGrpSpPr>
        <p:grpSpPr>
          <a:xfrm>
            <a:off x="2597679" y="2723597"/>
            <a:ext cx="1390502" cy="159625"/>
            <a:chOff x="3530150" y="2790075"/>
            <a:chExt cx="1962600" cy="225300"/>
          </a:xfrm>
        </p:grpSpPr>
        <p:sp>
          <p:nvSpPr>
            <p:cNvPr id="5429" name="Google Shape;5429;p5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59"/>
          <p:cNvGrpSpPr/>
          <p:nvPr/>
        </p:nvGrpSpPr>
        <p:grpSpPr>
          <a:xfrm>
            <a:off x="2597736" y="3001862"/>
            <a:ext cx="1411629" cy="154175"/>
            <a:chOff x="3558802" y="4011244"/>
            <a:chExt cx="1866000" cy="111600"/>
          </a:xfrm>
        </p:grpSpPr>
        <p:sp>
          <p:nvSpPr>
            <p:cNvPr id="5432" name="Google Shape;5432;p5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59"/>
          <p:cNvGrpSpPr/>
          <p:nvPr/>
        </p:nvGrpSpPr>
        <p:grpSpPr>
          <a:xfrm>
            <a:off x="2598024" y="2207432"/>
            <a:ext cx="1383503" cy="119761"/>
            <a:chOff x="3465975" y="2270258"/>
            <a:chExt cx="1986364" cy="171947"/>
          </a:xfrm>
        </p:grpSpPr>
        <p:sp>
          <p:nvSpPr>
            <p:cNvPr id="5435" name="Google Shape;5435;p5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59"/>
          <p:cNvGrpSpPr/>
          <p:nvPr/>
        </p:nvGrpSpPr>
        <p:grpSpPr>
          <a:xfrm>
            <a:off x="2609031" y="3571205"/>
            <a:ext cx="1369531" cy="195460"/>
            <a:chOff x="723300" y="4253549"/>
            <a:chExt cx="2276482" cy="324900"/>
          </a:xfrm>
        </p:grpSpPr>
        <p:sp>
          <p:nvSpPr>
            <p:cNvPr id="5444" name="Google Shape;5444;p5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59"/>
          <p:cNvGrpSpPr/>
          <p:nvPr/>
        </p:nvGrpSpPr>
        <p:grpSpPr>
          <a:xfrm>
            <a:off x="2598592" y="3272446"/>
            <a:ext cx="1389066" cy="180119"/>
            <a:chOff x="705948" y="3788465"/>
            <a:chExt cx="2308953" cy="299400"/>
          </a:xfrm>
        </p:grpSpPr>
        <p:sp>
          <p:nvSpPr>
            <p:cNvPr id="5450" name="Google Shape;5450;p5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59"/>
          <p:cNvGrpSpPr/>
          <p:nvPr/>
        </p:nvGrpSpPr>
        <p:grpSpPr>
          <a:xfrm>
            <a:off x="4195583" y="1876400"/>
            <a:ext cx="1433821" cy="191501"/>
            <a:chOff x="4273350" y="2088443"/>
            <a:chExt cx="1433821" cy="191501"/>
          </a:xfrm>
        </p:grpSpPr>
        <p:grpSp>
          <p:nvGrpSpPr>
            <p:cNvPr id="5456" name="Google Shape;5456;p59"/>
            <p:cNvGrpSpPr/>
            <p:nvPr/>
          </p:nvGrpSpPr>
          <p:grpSpPr>
            <a:xfrm>
              <a:off x="4273350" y="2088443"/>
              <a:ext cx="1433821" cy="0"/>
              <a:chOff x="5224975" y="2962250"/>
              <a:chExt cx="1544400" cy="0"/>
            </a:xfrm>
          </p:grpSpPr>
          <p:cxnSp>
            <p:nvCxnSpPr>
              <p:cNvPr id="5457" name="Google Shape;5457;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58" name="Google Shape;5458;p5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459" name="Google Shape;5459;p59"/>
            <p:cNvGrpSpPr/>
            <p:nvPr/>
          </p:nvGrpSpPr>
          <p:grpSpPr>
            <a:xfrm>
              <a:off x="4273350" y="2279944"/>
              <a:ext cx="1433821" cy="0"/>
              <a:chOff x="5224975" y="2962250"/>
              <a:chExt cx="1544400" cy="0"/>
            </a:xfrm>
          </p:grpSpPr>
          <p:cxnSp>
            <p:nvCxnSpPr>
              <p:cNvPr id="5460" name="Google Shape;5460;p5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461" name="Google Shape;5461;p5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462" name="Google Shape;5462;p59"/>
          <p:cNvGrpSpPr/>
          <p:nvPr/>
        </p:nvGrpSpPr>
        <p:grpSpPr>
          <a:xfrm>
            <a:off x="2646529" y="3885304"/>
            <a:ext cx="1304609" cy="294074"/>
            <a:chOff x="2658741" y="4097347"/>
            <a:chExt cx="1304609" cy="294074"/>
          </a:xfrm>
        </p:grpSpPr>
        <p:grpSp>
          <p:nvGrpSpPr>
            <p:cNvPr id="5463" name="Google Shape;5463;p59"/>
            <p:cNvGrpSpPr/>
            <p:nvPr/>
          </p:nvGrpSpPr>
          <p:grpSpPr>
            <a:xfrm>
              <a:off x="2658741" y="4097347"/>
              <a:ext cx="118572" cy="294074"/>
              <a:chOff x="3343310" y="4475555"/>
              <a:chExt cx="127717" cy="316753"/>
            </a:xfrm>
          </p:grpSpPr>
          <p:sp>
            <p:nvSpPr>
              <p:cNvPr id="5464" name="Google Shape;5464;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59"/>
            <p:cNvGrpSpPr/>
            <p:nvPr/>
          </p:nvGrpSpPr>
          <p:grpSpPr>
            <a:xfrm>
              <a:off x="3815519" y="4098388"/>
              <a:ext cx="147831" cy="291991"/>
              <a:chOff x="3527539" y="4476677"/>
              <a:chExt cx="159232" cy="314510"/>
            </a:xfrm>
          </p:grpSpPr>
          <p:sp>
            <p:nvSpPr>
              <p:cNvPr id="5467" name="Google Shape;5467;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59"/>
            <p:cNvGrpSpPr/>
            <p:nvPr/>
          </p:nvGrpSpPr>
          <p:grpSpPr>
            <a:xfrm>
              <a:off x="3511696" y="4098388"/>
              <a:ext cx="147831" cy="291991"/>
              <a:chOff x="3527539" y="4476677"/>
              <a:chExt cx="159232" cy="314510"/>
            </a:xfrm>
          </p:grpSpPr>
          <p:sp>
            <p:nvSpPr>
              <p:cNvPr id="5470" name="Google Shape;5470;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59"/>
            <p:cNvGrpSpPr/>
            <p:nvPr/>
          </p:nvGrpSpPr>
          <p:grpSpPr>
            <a:xfrm>
              <a:off x="3207874" y="4098388"/>
              <a:ext cx="147831" cy="291991"/>
              <a:chOff x="3527539" y="4476677"/>
              <a:chExt cx="159232" cy="314510"/>
            </a:xfrm>
          </p:grpSpPr>
          <p:sp>
            <p:nvSpPr>
              <p:cNvPr id="5473" name="Google Shape;5473;p5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9"/>
            <p:cNvGrpSpPr/>
            <p:nvPr/>
          </p:nvGrpSpPr>
          <p:grpSpPr>
            <a:xfrm>
              <a:off x="2933305" y="4097347"/>
              <a:ext cx="118572" cy="294074"/>
              <a:chOff x="3343310" y="4475555"/>
              <a:chExt cx="127717" cy="316753"/>
            </a:xfrm>
          </p:grpSpPr>
          <p:sp>
            <p:nvSpPr>
              <p:cNvPr id="5476" name="Google Shape;5476;p5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8" name="Google Shape;5478;p59"/>
          <p:cNvGrpSpPr/>
          <p:nvPr/>
        </p:nvGrpSpPr>
        <p:grpSpPr>
          <a:xfrm>
            <a:off x="4197138" y="963998"/>
            <a:ext cx="1430711" cy="751237"/>
            <a:chOff x="5159450" y="1919950"/>
            <a:chExt cx="1541050" cy="862500"/>
          </a:xfrm>
        </p:grpSpPr>
        <p:sp>
          <p:nvSpPr>
            <p:cNvPr id="5479" name="Google Shape;5479;p5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480" name="Google Shape;5480;p59"/>
            <p:cNvGrpSpPr/>
            <p:nvPr/>
          </p:nvGrpSpPr>
          <p:grpSpPr>
            <a:xfrm>
              <a:off x="5159450" y="1919950"/>
              <a:ext cx="1541050" cy="862500"/>
              <a:chOff x="5159450" y="1919950"/>
              <a:chExt cx="1541050" cy="862500"/>
            </a:xfrm>
          </p:grpSpPr>
          <p:cxnSp>
            <p:nvCxnSpPr>
              <p:cNvPr id="5481" name="Google Shape;5481;p5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482" name="Google Shape;5482;p5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483" name="Google Shape;5483;p59"/>
          <p:cNvGrpSpPr/>
          <p:nvPr/>
        </p:nvGrpSpPr>
        <p:grpSpPr>
          <a:xfrm>
            <a:off x="4245275" y="2227768"/>
            <a:ext cx="1334436" cy="967914"/>
            <a:chOff x="4294923" y="2439811"/>
            <a:chExt cx="1334436" cy="967914"/>
          </a:xfrm>
        </p:grpSpPr>
        <p:grpSp>
          <p:nvGrpSpPr>
            <p:cNvPr id="5484" name="Google Shape;5484;p59"/>
            <p:cNvGrpSpPr/>
            <p:nvPr/>
          </p:nvGrpSpPr>
          <p:grpSpPr>
            <a:xfrm>
              <a:off x="4960455" y="2469658"/>
              <a:ext cx="668904" cy="885524"/>
              <a:chOff x="4960455" y="2469658"/>
              <a:chExt cx="668904" cy="885524"/>
            </a:xfrm>
          </p:grpSpPr>
          <p:sp>
            <p:nvSpPr>
              <p:cNvPr id="5485" name="Google Shape;5485;p5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59"/>
            <p:cNvGrpSpPr/>
            <p:nvPr/>
          </p:nvGrpSpPr>
          <p:grpSpPr>
            <a:xfrm>
              <a:off x="4294923" y="2469658"/>
              <a:ext cx="668951" cy="885524"/>
              <a:chOff x="4294923" y="2469658"/>
              <a:chExt cx="668951" cy="885524"/>
            </a:xfrm>
          </p:grpSpPr>
          <p:sp>
            <p:nvSpPr>
              <p:cNvPr id="5492" name="Google Shape;5492;p5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8" name="Google Shape;5498;p5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59"/>
          <p:cNvGrpSpPr/>
          <p:nvPr/>
        </p:nvGrpSpPr>
        <p:grpSpPr>
          <a:xfrm>
            <a:off x="4231478" y="3282213"/>
            <a:ext cx="1430949" cy="897289"/>
            <a:chOff x="4351371" y="3547942"/>
            <a:chExt cx="1345130" cy="843475"/>
          </a:xfrm>
        </p:grpSpPr>
        <p:grpSp>
          <p:nvGrpSpPr>
            <p:cNvPr id="5500" name="Google Shape;5500;p59"/>
            <p:cNvGrpSpPr/>
            <p:nvPr/>
          </p:nvGrpSpPr>
          <p:grpSpPr>
            <a:xfrm>
              <a:off x="4351371" y="4209917"/>
              <a:ext cx="1345130" cy="181500"/>
              <a:chOff x="4351371" y="4209917"/>
              <a:chExt cx="1345130" cy="181500"/>
            </a:xfrm>
          </p:grpSpPr>
          <p:sp>
            <p:nvSpPr>
              <p:cNvPr id="5501" name="Google Shape;5501;p5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2" name="Google Shape;5502;p5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03" name="Google Shape;5503;p59"/>
            <p:cNvGrpSpPr/>
            <p:nvPr/>
          </p:nvGrpSpPr>
          <p:grpSpPr>
            <a:xfrm>
              <a:off x="4403010" y="3985221"/>
              <a:ext cx="1109518" cy="181500"/>
              <a:chOff x="4403010" y="3985221"/>
              <a:chExt cx="1109518" cy="181500"/>
            </a:xfrm>
          </p:grpSpPr>
          <p:sp>
            <p:nvSpPr>
              <p:cNvPr id="5504" name="Google Shape;5504;p5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5" name="Google Shape;5505;p5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06" name="Google Shape;5506;p59"/>
            <p:cNvGrpSpPr/>
            <p:nvPr/>
          </p:nvGrpSpPr>
          <p:grpSpPr>
            <a:xfrm>
              <a:off x="4618704" y="3766582"/>
              <a:ext cx="807858" cy="181500"/>
              <a:chOff x="4618704" y="3766582"/>
              <a:chExt cx="807858" cy="181500"/>
            </a:xfrm>
          </p:grpSpPr>
          <p:sp>
            <p:nvSpPr>
              <p:cNvPr id="5507" name="Google Shape;5507;p5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8" name="Google Shape;5508;p5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09" name="Google Shape;5509;p59"/>
            <p:cNvGrpSpPr/>
            <p:nvPr/>
          </p:nvGrpSpPr>
          <p:grpSpPr>
            <a:xfrm>
              <a:off x="4735238" y="3547942"/>
              <a:ext cx="462839" cy="181500"/>
              <a:chOff x="4735238" y="3547942"/>
              <a:chExt cx="462839" cy="181500"/>
            </a:xfrm>
          </p:grpSpPr>
          <p:sp>
            <p:nvSpPr>
              <p:cNvPr id="5510" name="Google Shape;5510;p5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1" name="Google Shape;5511;p5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12" name="Google Shape;5512;p59"/>
          <p:cNvGrpSpPr/>
          <p:nvPr/>
        </p:nvGrpSpPr>
        <p:grpSpPr>
          <a:xfrm>
            <a:off x="7407836" y="2217537"/>
            <a:ext cx="1020955" cy="928853"/>
            <a:chOff x="926675" y="238125"/>
            <a:chExt cx="5755100" cy="5232975"/>
          </a:xfrm>
        </p:grpSpPr>
        <p:sp>
          <p:nvSpPr>
            <p:cNvPr id="5513" name="Google Shape;5513;p5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59"/>
          <p:cNvGrpSpPr/>
          <p:nvPr/>
        </p:nvGrpSpPr>
        <p:grpSpPr>
          <a:xfrm>
            <a:off x="715210" y="2616272"/>
            <a:ext cx="1695374" cy="1560837"/>
            <a:chOff x="727421" y="2828315"/>
            <a:chExt cx="1695374" cy="1560837"/>
          </a:xfrm>
        </p:grpSpPr>
        <p:grpSp>
          <p:nvGrpSpPr>
            <p:cNvPr id="5518" name="Google Shape;5518;p59"/>
            <p:cNvGrpSpPr/>
            <p:nvPr/>
          </p:nvGrpSpPr>
          <p:grpSpPr>
            <a:xfrm>
              <a:off x="727421" y="2828315"/>
              <a:ext cx="1695374" cy="1560837"/>
              <a:chOff x="734799" y="2782450"/>
              <a:chExt cx="1571100" cy="1577400"/>
            </a:xfrm>
          </p:grpSpPr>
          <p:cxnSp>
            <p:nvCxnSpPr>
              <p:cNvPr id="5519" name="Google Shape;5519;p5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20" name="Google Shape;5520;p5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21" name="Google Shape;5521;p59"/>
            <p:cNvGrpSpPr/>
            <p:nvPr/>
          </p:nvGrpSpPr>
          <p:grpSpPr>
            <a:xfrm>
              <a:off x="819108" y="2882501"/>
              <a:ext cx="1556791" cy="1426186"/>
              <a:chOff x="819108" y="2882501"/>
              <a:chExt cx="1556791" cy="1426186"/>
            </a:xfrm>
          </p:grpSpPr>
          <p:grpSp>
            <p:nvGrpSpPr>
              <p:cNvPr id="5522" name="Google Shape;5522;p59"/>
              <p:cNvGrpSpPr/>
              <p:nvPr/>
            </p:nvGrpSpPr>
            <p:grpSpPr>
              <a:xfrm>
                <a:off x="819108" y="2882501"/>
                <a:ext cx="103104" cy="1426186"/>
                <a:chOff x="4674013" y="3100904"/>
                <a:chExt cx="122758" cy="1698043"/>
              </a:xfrm>
            </p:grpSpPr>
            <p:sp>
              <p:nvSpPr>
                <p:cNvPr id="5523" name="Google Shape;5523;p5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9"/>
              <p:cNvGrpSpPr/>
              <p:nvPr/>
            </p:nvGrpSpPr>
            <p:grpSpPr>
              <a:xfrm>
                <a:off x="1062475" y="2882501"/>
                <a:ext cx="103104" cy="1426186"/>
                <a:chOff x="4940438" y="3100904"/>
                <a:chExt cx="122758" cy="1698043"/>
              </a:xfrm>
            </p:grpSpPr>
            <p:sp>
              <p:nvSpPr>
                <p:cNvPr id="5531" name="Google Shape;5531;p5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59"/>
              <p:cNvGrpSpPr/>
              <p:nvPr/>
            </p:nvGrpSpPr>
            <p:grpSpPr>
              <a:xfrm>
                <a:off x="1299324" y="2882501"/>
                <a:ext cx="103104" cy="1426186"/>
                <a:chOff x="5206863" y="3100904"/>
                <a:chExt cx="122758" cy="1698043"/>
              </a:xfrm>
            </p:grpSpPr>
            <p:sp>
              <p:nvSpPr>
                <p:cNvPr id="5539" name="Google Shape;5539;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59"/>
              <p:cNvGrpSpPr/>
              <p:nvPr/>
            </p:nvGrpSpPr>
            <p:grpSpPr>
              <a:xfrm>
                <a:off x="1786057" y="2882501"/>
                <a:ext cx="103104" cy="1426186"/>
                <a:chOff x="6006138" y="3143629"/>
                <a:chExt cx="122758" cy="1698043"/>
              </a:xfrm>
            </p:grpSpPr>
            <p:sp>
              <p:nvSpPr>
                <p:cNvPr id="5547" name="Google Shape;5547;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59"/>
              <p:cNvGrpSpPr/>
              <p:nvPr/>
            </p:nvGrpSpPr>
            <p:grpSpPr>
              <a:xfrm>
                <a:off x="2029422" y="2882501"/>
                <a:ext cx="103104" cy="1426186"/>
                <a:chOff x="6805413" y="3100904"/>
                <a:chExt cx="122758" cy="1698043"/>
              </a:xfrm>
            </p:grpSpPr>
            <p:sp>
              <p:nvSpPr>
                <p:cNvPr id="5555" name="Google Shape;5555;p5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59"/>
              <p:cNvGrpSpPr/>
              <p:nvPr/>
            </p:nvGrpSpPr>
            <p:grpSpPr>
              <a:xfrm>
                <a:off x="2272795" y="2882501"/>
                <a:ext cx="103104" cy="1426186"/>
                <a:chOff x="5206863" y="3100904"/>
                <a:chExt cx="122758" cy="1698043"/>
              </a:xfrm>
            </p:grpSpPr>
            <p:sp>
              <p:nvSpPr>
                <p:cNvPr id="5563" name="Google Shape;5563;p5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9"/>
              <p:cNvGrpSpPr/>
              <p:nvPr/>
            </p:nvGrpSpPr>
            <p:grpSpPr>
              <a:xfrm>
                <a:off x="1542694" y="2882501"/>
                <a:ext cx="103104" cy="1426186"/>
                <a:chOff x="6006138" y="3143629"/>
                <a:chExt cx="122758" cy="1698043"/>
              </a:xfrm>
            </p:grpSpPr>
            <p:sp>
              <p:nvSpPr>
                <p:cNvPr id="5571" name="Google Shape;5571;p5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78" name="Google Shape;5578;p59"/>
          <p:cNvGrpSpPr/>
          <p:nvPr/>
        </p:nvGrpSpPr>
        <p:grpSpPr>
          <a:xfrm>
            <a:off x="5671260" y="3305994"/>
            <a:ext cx="2749952" cy="870677"/>
            <a:chOff x="238125" y="1725700"/>
            <a:chExt cx="7139025" cy="2260325"/>
          </a:xfrm>
        </p:grpSpPr>
        <p:sp>
          <p:nvSpPr>
            <p:cNvPr id="5579" name="Google Shape;5579;p5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59"/>
          <p:cNvGrpSpPr/>
          <p:nvPr/>
        </p:nvGrpSpPr>
        <p:grpSpPr>
          <a:xfrm>
            <a:off x="5941424" y="2247740"/>
            <a:ext cx="1105452" cy="916747"/>
            <a:chOff x="5249100" y="1210600"/>
            <a:chExt cx="3502700" cy="2904775"/>
          </a:xfrm>
        </p:grpSpPr>
        <p:sp>
          <p:nvSpPr>
            <p:cNvPr id="5590" name="Google Shape;5590;p5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4" name="Google Shape;5594;p5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595" name="Google Shape;5595;p5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596" name="Google Shape;5596;p5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597" name="Google Shape;5597;p5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598" name="Google Shape;5598;p5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59"/>
          <p:cNvGrpSpPr/>
          <p:nvPr/>
        </p:nvGrpSpPr>
        <p:grpSpPr>
          <a:xfrm>
            <a:off x="7123972" y="967158"/>
            <a:ext cx="1304650" cy="1124856"/>
            <a:chOff x="7287122" y="1165658"/>
            <a:chExt cx="1219413" cy="1051365"/>
          </a:xfrm>
        </p:grpSpPr>
        <p:grpSp>
          <p:nvGrpSpPr>
            <p:cNvPr id="5600" name="Google Shape;5600;p59"/>
            <p:cNvGrpSpPr/>
            <p:nvPr/>
          </p:nvGrpSpPr>
          <p:grpSpPr>
            <a:xfrm>
              <a:off x="7287122" y="1969723"/>
              <a:ext cx="1219413" cy="247300"/>
              <a:chOff x="7287122" y="1969723"/>
              <a:chExt cx="1219413" cy="247300"/>
            </a:xfrm>
          </p:grpSpPr>
          <p:sp>
            <p:nvSpPr>
              <p:cNvPr id="5601" name="Google Shape;5601;p5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2" name="Google Shape;5602;p59"/>
              <p:cNvGrpSpPr/>
              <p:nvPr/>
            </p:nvGrpSpPr>
            <p:grpSpPr>
              <a:xfrm>
                <a:off x="7287122" y="2063892"/>
                <a:ext cx="1151753" cy="73428"/>
                <a:chOff x="7287122" y="2063892"/>
                <a:chExt cx="1151753" cy="73428"/>
              </a:xfrm>
            </p:grpSpPr>
            <p:sp>
              <p:nvSpPr>
                <p:cNvPr id="5603" name="Google Shape;5603;p5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4" name="Google Shape;5604;p5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05" name="Google Shape;5605;p59"/>
            <p:cNvGrpSpPr/>
            <p:nvPr/>
          </p:nvGrpSpPr>
          <p:grpSpPr>
            <a:xfrm>
              <a:off x="7287122" y="1712201"/>
              <a:ext cx="1219403" cy="246767"/>
              <a:chOff x="7287122" y="1712201"/>
              <a:chExt cx="1219403" cy="246767"/>
            </a:xfrm>
          </p:grpSpPr>
          <p:sp>
            <p:nvSpPr>
              <p:cNvPr id="5606" name="Google Shape;5606;p5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7" name="Google Shape;5607;p59"/>
              <p:cNvGrpSpPr/>
              <p:nvPr/>
            </p:nvGrpSpPr>
            <p:grpSpPr>
              <a:xfrm>
                <a:off x="7287122" y="1842861"/>
                <a:ext cx="1005303" cy="73419"/>
                <a:chOff x="7287122" y="1842861"/>
                <a:chExt cx="1005303" cy="73419"/>
              </a:xfrm>
            </p:grpSpPr>
            <p:sp>
              <p:nvSpPr>
                <p:cNvPr id="5608" name="Google Shape;5608;p5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9" name="Google Shape;5609;p5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10" name="Google Shape;5610;p59"/>
            <p:cNvGrpSpPr/>
            <p:nvPr/>
          </p:nvGrpSpPr>
          <p:grpSpPr>
            <a:xfrm>
              <a:off x="7287122" y="1447520"/>
              <a:ext cx="1219403" cy="286667"/>
              <a:chOff x="7287122" y="1447520"/>
              <a:chExt cx="1219403" cy="286667"/>
            </a:xfrm>
          </p:grpSpPr>
          <p:sp>
            <p:nvSpPr>
              <p:cNvPr id="5611" name="Google Shape;5611;p5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2" name="Google Shape;5612;p59"/>
              <p:cNvGrpSpPr/>
              <p:nvPr/>
            </p:nvGrpSpPr>
            <p:grpSpPr>
              <a:xfrm>
                <a:off x="7287122" y="1581977"/>
                <a:ext cx="852803" cy="73428"/>
                <a:chOff x="7287122" y="1581977"/>
                <a:chExt cx="852803" cy="73428"/>
              </a:xfrm>
            </p:grpSpPr>
            <p:sp>
              <p:nvSpPr>
                <p:cNvPr id="5613" name="Google Shape;5613;p5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4" name="Google Shape;5614;p5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15" name="Google Shape;5615;p59"/>
            <p:cNvGrpSpPr/>
            <p:nvPr/>
          </p:nvGrpSpPr>
          <p:grpSpPr>
            <a:xfrm>
              <a:off x="7287122" y="1165658"/>
              <a:ext cx="1219403" cy="344253"/>
              <a:chOff x="7287122" y="1165658"/>
              <a:chExt cx="1219403" cy="344253"/>
            </a:xfrm>
          </p:grpSpPr>
          <p:sp>
            <p:nvSpPr>
              <p:cNvPr id="5616" name="Google Shape;5616;p5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7" name="Google Shape;5617;p59"/>
              <p:cNvGrpSpPr/>
              <p:nvPr/>
            </p:nvGrpSpPr>
            <p:grpSpPr>
              <a:xfrm>
                <a:off x="7287122" y="1341025"/>
                <a:ext cx="695703" cy="73419"/>
                <a:chOff x="7287122" y="1341025"/>
                <a:chExt cx="695703" cy="73419"/>
              </a:xfrm>
            </p:grpSpPr>
            <p:sp>
              <p:nvSpPr>
                <p:cNvPr id="5618" name="Google Shape;5618;p5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9" name="Google Shape;5619;p5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20" name="Google Shape;5620;p59"/>
          <p:cNvGrpSpPr/>
          <p:nvPr/>
        </p:nvGrpSpPr>
        <p:grpSpPr>
          <a:xfrm>
            <a:off x="5790464" y="973181"/>
            <a:ext cx="1397729" cy="1098540"/>
            <a:chOff x="5900602" y="1193063"/>
            <a:chExt cx="1299851" cy="1021707"/>
          </a:xfrm>
        </p:grpSpPr>
        <p:grpSp>
          <p:nvGrpSpPr>
            <p:cNvPr id="5621" name="Google Shape;5621;p59"/>
            <p:cNvGrpSpPr/>
            <p:nvPr/>
          </p:nvGrpSpPr>
          <p:grpSpPr>
            <a:xfrm>
              <a:off x="6520337" y="1193063"/>
              <a:ext cx="341815" cy="799959"/>
              <a:chOff x="6520337" y="1193063"/>
              <a:chExt cx="341815" cy="799959"/>
            </a:xfrm>
          </p:grpSpPr>
          <p:grpSp>
            <p:nvGrpSpPr>
              <p:cNvPr id="5622" name="Google Shape;5622;p59"/>
              <p:cNvGrpSpPr/>
              <p:nvPr/>
            </p:nvGrpSpPr>
            <p:grpSpPr>
              <a:xfrm>
                <a:off x="6520337" y="1589527"/>
                <a:ext cx="213950" cy="403494"/>
                <a:chOff x="6520337" y="1589527"/>
                <a:chExt cx="213950" cy="403494"/>
              </a:xfrm>
            </p:grpSpPr>
            <p:sp>
              <p:nvSpPr>
                <p:cNvPr id="5623" name="Google Shape;5623;p5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59"/>
              <p:cNvGrpSpPr/>
              <p:nvPr/>
            </p:nvGrpSpPr>
            <p:grpSpPr>
              <a:xfrm>
                <a:off x="6577204" y="1193063"/>
                <a:ext cx="284947" cy="464512"/>
                <a:chOff x="6577204" y="1193063"/>
                <a:chExt cx="284947" cy="464512"/>
              </a:xfrm>
            </p:grpSpPr>
            <p:sp>
              <p:nvSpPr>
                <p:cNvPr id="5626" name="Google Shape;5626;p5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7" name="Google Shape;5627;p5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28" name="Google Shape;5628;p59"/>
            <p:cNvGrpSpPr/>
            <p:nvPr/>
          </p:nvGrpSpPr>
          <p:grpSpPr>
            <a:xfrm>
              <a:off x="6238903" y="1193063"/>
              <a:ext cx="300475" cy="900152"/>
              <a:chOff x="6238903" y="1193063"/>
              <a:chExt cx="300475" cy="900152"/>
            </a:xfrm>
          </p:grpSpPr>
          <p:grpSp>
            <p:nvGrpSpPr>
              <p:cNvPr id="5629" name="Google Shape;5629;p59"/>
              <p:cNvGrpSpPr/>
              <p:nvPr/>
            </p:nvGrpSpPr>
            <p:grpSpPr>
              <a:xfrm>
                <a:off x="6290865" y="1489315"/>
                <a:ext cx="248514" cy="603900"/>
                <a:chOff x="6290865" y="1489315"/>
                <a:chExt cx="248514" cy="603900"/>
              </a:xfrm>
            </p:grpSpPr>
            <p:sp>
              <p:nvSpPr>
                <p:cNvPr id="5630" name="Google Shape;5630;p5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59"/>
              <p:cNvGrpSpPr/>
              <p:nvPr/>
            </p:nvGrpSpPr>
            <p:grpSpPr>
              <a:xfrm>
                <a:off x="6238903" y="1193063"/>
                <a:ext cx="284947" cy="333087"/>
                <a:chOff x="6238903" y="1193063"/>
                <a:chExt cx="284947" cy="333087"/>
              </a:xfrm>
            </p:grpSpPr>
            <p:sp>
              <p:nvSpPr>
                <p:cNvPr id="5633" name="Google Shape;5633;p5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4" name="Google Shape;5634;p5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635" name="Google Shape;5635;p59"/>
            <p:cNvGrpSpPr/>
            <p:nvPr/>
          </p:nvGrpSpPr>
          <p:grpSpPr>
            <a:xfrm>
              <a:off x="5900602" y="1193063"/>
              <a:ext cx="444345" cy="1021707"/>
              <a:chOff x="5900602" y="1193063"/>
              <a:chExt cx="444345" cy="1021707"/>
            </a:xfrm>
          </p:grpSpPr>
          <p:grpSp>
            <p:nvGrpSpPr>
              <p:cNvPr id="5636" name="Google Shape;5636;p59"/>
              <p:cNvGrpSpPr/>
              <p:nvPr/>
            </p:nvGrpSpPr>
            <p:grpSpPr>
              <a:xfrm>
                <a:off x="6046501" y="1367785"/>
                <a:ext cx="298446" cy="846986"/>
                <a:chOff x="6046501" y="1367785"/>
                <a:chExt cx="298446" cy="846986"/>
              </a:xfrm>
            </p:grpSpPr>
            <p:sp>
              <p:nvSpPr>
                <p:cNvPr id="5637" name="Google Shape;5637;p5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59"/>
              <p:cNvGrpSpPr/>
              <p:nvPr/>
            </p:nvGrpSpPr>
            <p:grpSpPr>
              <a:xfrm>
                <a:off x="5900602" y="1193063"/>
                <a:ext cx="284947" cy="182312"/>
                <a:chOff x="5900602" y="1193063"/>
                <a:chExt cx="284947" cy="182312"/>
              </a:xfrm>
            </p:grpSpPr>
            <p:sp>
              <p:nvSpPr>
                <p:cNvPr id="5640" name="Google Shape;5640;p5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1" name="Google Shape;5641;p5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642" name="Google Shape;5642;p59"/>
            <p:cNvGrpSpPr/>
            <p:nvPr/>
          </p:nvGrpSpPr>
          <p:grpSpPr>
            <a:xfrm>
              <a:off x="6738300" y="1193063"/>
              <a:ext cx="462153" cy="707634"/>
              <a:chOff x="6738300" y="1193063"/>
              <a:chExt cx="462153" cy="707634"/>
            </a:xfrm>
          </p:grpSpPr>
          <p:grpSp>
            <p:nvGrpSpPr>
              <p:cNvPr id="5643" name="Google Shape;5643;p59"/>
              <p:cNvGrpSpPr/>
              <p:nvPr/>
            </p:nvGrpSpPr>
            <p:grpSpPr>
              <a:xfrm>
                <a:off x="6915505" y="1193063"/>
                <a:ext cx="284947" cy="597387"/>
                <a:chOff x="6915505" y="1193063"/>
                <a:chExt cx="284947" cy="597387"/>
              </a:xfrm>
            </p:grpSpPr>
            <p:sp>
              <p:nvSpPr>
                <p:cNvPr id="5644" name="Google Shape;5644;p5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5" name="Google Shape;5645;p5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646" name="Google Shape;5646;p59"/>
              <p:cNvGrpSpPr/>
              <p:nvPr/>
            </p:nvGrpSpPr>
            <p:grpSpPr>
              <a:xfrm>
                <a:off x="6738300" y="1684725"/>
                <a:ext cx="230066" cy="215971"/>
                <a:chOff x="6738300" y="1684725"/>
                <a:chExt cx="230066" cy="215971"/>
              </a:xfrm>
            </p:grpSpPr>
            <p:sp>
              <p:nvSpPr>
                <p:cNvPr id="5647" name="Google Shape;5647;p5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52" name="Shape 5652"/>
        <p:cNvGrpSpPr/>
        <p:nvPr/>
      </p:nvGrpSpPr>
      <p:grpSpPr>
        <a:xfrm>
          <a:off x="0" y="0"/>
          <a:ext cx="0" cy="0"/>
          <a:chOff x="0" y="0"/>
          <a:chExt cx="0" cy="0"/>
        </a:xfrm>
      </p:grpSpPr>
      <p:grpSp>
        <p:nvGrpSpPr>
          <p:cNvPr id="5653" name="Google Shape;5653;p60"/>
          <p:cNvGrpSpPr/>
          <p:nvPr/>
        </p:nvGrpSpPr>
        <p:grpSpPr>
          <a:xfrm>
            <a:off x="821785" y="2307635"/>
            <a:ext cx="339235" cy="298186"/>
            <a:chOff x="898875" y="244725"/>
            <a:chExt cx="481800" cy="423500"/>
          </a:xfrm>
        </p:grpSpPr>
        <p:sp>
          <p:nvSpPr>
            <p:cNvPr id="5654" name="Google Shape;5654;p6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6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6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6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6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6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0" name="Google Shape;5660;p60"/>
          <p:cNvGrpSpPr/>
          <p:nvPr/>
        </p:nvGrpSpPr>
        <p:grpSpPr>
          <a:xfrm>
            <a:off x="1260167" y="2287103"/>
            <a:ext cx="298169" cy="339253"/>
            <a:chOff x="1529350" y="258825"/>
            <a:chExt cx="423475" cy="481825"/>
          </a:xfrm>
        </p:grpSpPr>
        <p:sp>
          <p:nvSpPr>
            <p:cNvPr id="5661" name="Google Shape;5661;p6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6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60"/>
          <p:cNvGrpSpPr/>
          <p:nvPr/>
        </p:nvGrpSpPr>
        <p:grpSpPr>
          <a:xfrm>
            <a:off x="2102437" y="2287102"/>
            <a:ext cx="298169" cy="339253"/>
            <a:chOff x="2707500" y="249400"/>
            <a:chExt cx="423475" cy="481825"/>
          </a:xfrm>
        </p:grpSpPr>
        <p:sp>
          <p:nvSpPr>
            <p:cNvPr id="5664" name="Google Shape;5664;p6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6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60"/>
          <p:cNvGrpSpPr/>
          <p:nvPr/>
        </p:nvGrpSpPr>
        <p:grpSpPr>
          <a:xfrm>
            <a:off x="2516052" y="2287428"/>
            <a:ext cx="305386" cy="338602"/>
            <a:chOff x="3300325" y="249875"/>
            <a:chExt cx="433725" cy="480900"/>
          </a:xfrm>
        </p:grpSpPr>
        <p:sp>
          <p:nvSpPr>
            <p:cNvPr id="5667" name="Google Shape;5667;p6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6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6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6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6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6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3" name="Google Shape;5673;p60"/>
          <p:cNvGrpSpPr/>
          <p:nvPr/>
        </p:nvGrpSpPr>
        <p:grpSpPr>
          <a:xfrm>
            <a:off x="1653142" y="2367273"/>
            <a:ext cx="340890" cy="178912"/>
            <a:chOff x="2084325" y="363300"/>
            <a:chExt cx="484150" cy="254100"/>
          </a:xfrm>
        </p:grpSpPr>
        <p:sp>
          <p:nvSpPr>
            <p:cNvPr id="5674" name="Google Shape;5674;p6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6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6" name="Google Shape;5676;p60"/>
          <p:cNvGrpSpPr/>
          <p:nvPr/>
        </p:nvGrpSpPr>
        <p:grpSpPr>
          <a:xfrm>
            <a:off x="2905137" y="2287349"/>
            <a:ext cx="352349" cy="338760"/>
            <a:chOff x="3854700" y="249750"/>
            <a:chExt cx="500425" cy="481125"/>
          </a:xfrm>
        </p:grpSpPr>
        <p:sp>
          <p:nvSpPr>
            <p:cNvPr id="5677" name="Google Shape;5677;p6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6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6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6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6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6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6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6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60"/>
          <p:cNvGrpSpPr/>
          <p:nvPr/>
        </p:nvGrpSpPr>
        <p:grpSpPr>
          <a:xfrm>
            <a:off x="3323126" y="2287349"/>
            <a:ext cx="352349" cy="338760"/>
            <a:chOff x="4447550" y="249750"/>
            <a:chExt cx="500425" cy="481125"/>
          </a:xfrm>
        </p:grpSpPr>
        <p:sp>
          <p:nvSpPr>
            <p:cNvPr id="5686" name="Google Shape;5686;p6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6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8" name="Google Shape;5688;p60"/>
          <p:cNvGrpSpPr/>
          <p:nvPr/>
        </p:nvGrpSpPr>
        <p:grpSpPr>
          <a:xfrm>
            <a:off x="3752328" y="2287102"/>
            <a:ext cx="339253" cy="339253"/>
            <a:chOff x="5049725" y="249400"/>
            <a:chExt cx="481825" cy="481825"/>
          </a:xfrm>
        </p:grpSpPr>
        <p:sp>
          <p:nvSpPr>
            <p:cNvPr id="5689" name="Google Shape;5689;p6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6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1" name="Google Shape;5691;p60"/>
          <p:cNvGrpSpPr/>
          <p:nvPr/>
        </p:nvGrpSpPr>
        <p:grpSpPr>
          <a:xfrm>
            <a:off x="4166269" y="2287102"/>
            <a:ext cx="339253" cy="339253"/>
            <a:chOff x="5660400" y="238125"/>
            <a:chExt cx="481825" cy="481825"/>
          </a:xfrm>
        </p:grpSpPr>
        <p:sp>
          <p:nvSpPr>
            <p:cNvPr id="5692" name="Google Shape;5692;p6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6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60"/>
          <p:cNvGrpSpPr/>
          <p:nvPr/>
        </p:nvGrpSpPr>
        <p:grpSpPr>
          <a:xfrm>
            <a:off x="4582955" y="2287102"/>
            <a:ext cx="339253" cy="339253"/>
            <a:chOff x="6235400" y="249400"/>
            <a:chExt cx="481825" cy="481825"/>
          </a:xfrm>
        </p:grpSpPr>
        <p:sp>
          <p:nvSpPr>
            <p:cNvPr id="5695" name="Google Shape;5695;p6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6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6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6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6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0" name="Google Shape;5700;p60"/>
          <p:cNvGrpSpPr/>
          <p:nvPr/>
        </p:nvGrpSpPr>
        <p:grpSpPr>
          <a:xfrm>
            <a:off x="821301" y="2731810"/>
            <a:ext cx="340204" cy="298116"/>
            <a:chOff x="899850" y="871450"/>
            <a:chExt cx="483175" cy="423400"/>
          </a:xfrm>
        </p:grpSpPr>
        <p:sp>
          <p:nvSpPr>
            <p:cNvPr id="5701" name="Google Shape;5701;p6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6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6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6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5" name="Google Shape;5705;p60"/>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06" name="Google Shape;5706;p60"/>
          <p:cNvGrpSpPr/>
          <p:nvPr/>
        </p:nvGrpSpPr>
        <p:grpSpPr>
          <a:xfrm>
            <a:off x="1653301" y="2711232"/>
            <a:ext cx="340573" cy="339271"/>
            <a:chOff x="2085450" y="842250"/>
            <a:chExt cx="483700" cy="481850"/>
          </a:xfrm>
        </p:grpSpPr>
        <p:sp>
          <p:nvSpPr>
            <p:cNvPr id="5707" name="Google Shape;5707;p6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6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6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0" name="Google Shape;5710;p60"/>
          <p:cNvGrpSpPr/>
          <p:nvPr/>
        </p:nvGrpSpPr>
        <p:grpSpPr>
          <a:xfrm>
            <a:off x="2081868" y="2711241"/>
            <a:ext cx="339306" cy="339253"/>
            <a:chOff x="2685825" y="840375"/>
            <a:chExt cx="481900" cy="481825"/>
          </a:xfrm>
        </p:grpSpPr>
        <p:sp>
          <p:nvSpPr>
            <p:cNvPr id="5711" name="Google Shape;5711;p6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6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3" name="Google Shape;5713;p60"/>
          <p:cNvGrpSpPr/>
          <p:nvPr/>
        </p:nvGrpSpPr>
        <p:grpSpPr>
          <a:xfrm>
            <a:off x="2493529" y="2710924"/>
            <a:ext cx="350431" cy="339887"/>
            <a:chOff x="3270675" y="841800"/>
            <a:chExt cx="497700" cy="482725"/>
          </a:xfrm>
        </p:grpSpPr>
        <p:sp>
          <p:nvSpPr>
            <p:cNvPr id="5714" name="Google Shape;5714;p6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6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6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7" name="Google Shape;5717;p60"/>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8" name="Google Shape;5718;p60"/>
          <p:cNvGrpSpPr/>
          <p:nvPr/>
        </p:nvGrpSpPr>
        <p:grpSpPr>
          <a:xfrm>
            <a:off x="3329675" y="2731783"/>
            <a:ext cx="339253" cy="298169"/>
            <a:chOff x="4467200" y="877100"/>
            <a:chExt cx="481825" cy="423475"/>
          </a:xfrm>
        </p:grpSpPr>
        <p:sp>
          <p:nvSpPr>
            <p:cNvPr id="5719" name="Google Shape;5719;p6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6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6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6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60"/>
          <p:cNvGrpSpPr/>
          <p:nvPr/>
        </p:nvGrpSpPr>
        <p:grpSpPr>
          <a:xfrm>
            <a:off x="3744565" y="2711232"/>
            <a:ext cx="354778" cy="339271"/>
            <a:chOff x="5045500" y="842250"/>
            <a:chExt cx="503875" cy="481850"/>
          </a:xfrm>
        </p:grpSpPr>
        <p:sp>
          <p:nvSpPr>
            <p:cNvPr id="5724" name="Google Shape;5724;p6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6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6" name="Google Shape;5726;p60"/>
          <p:cNvGrpSpPr/>
          <p:nvPr/>
        </p:nvGrpSpPr>
        <p:grpSpPr>
          <a:xfrm>
            <a:off x="4167413" y="2737451"/>
            <a:ext cx="336965" cy="286833"/>
            <a:chOff x="5645200" y="879425"/>
            <a:chExt cx="478575" cy="407375"/>
          </a:xfrm>
        </p:grpSpPr>
        <p:sp>
          <p:nvSpPr>
            <p:cNvPr id="5727" name="Google Shape;5727;p6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6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6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6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6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6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3" name="Google Shape;5733;p60"/>
          <p:cNvGrpSpPr/>
          <p:nvPr/>
        </p:nvGrpSpPr>
        <p:grpSpPr>
          <a:xfrm>
            <a:off x="4603488" y="2711241"/>
            <a:ext cx="298186" cy="339253"/>
            <a:chOff x="6264525" y="842250"/>
            <a:chExt cx="423500" cy="481825"/>
          </a:xfrm>
        </p:grpSpPr>
        <p:sp>
          <p:nvSpPr>
            <p:cNvPr id="5734" name="Google Shape;5734;p6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6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6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6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6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6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6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1" name="Google Shape;5741;p60"/>
          <p:cNvGrpSpPr/>
          <p:nvPr/>
        </p:nvGrpSpPr>
        <p:grpSpPr>
          <a:xfrm>
            <a:off x="821776" y="3125895"/>
            <a:ext cx="339253" cy="339253"/>
            <a:chOff x="900750" y="1436075"/>
            <a:chExt cx="481825" cy="481825"/>
          </a:xfrm>
        </p:grpSpPr>
        <p:sp>
          <p:nvSpPr>
            <p:cNvPr id="5742" name="Google Shape;5742;p6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6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6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6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6" name="Google Shape;5746;p60"/>
          <p:cNvGrpSpPr/>
          <p:nvPr/>
        </p:nvGrpSpPr>
        <p:grpSpPr>
          <a:xfrm>
            <a:off x="1239624" y="3186183"/>
            <a:ext cx="339253" cy="218676"/>
            <a:chOff x="1492675" y="1520750"/>
            <a:chExt cx="481825" cy="310575"/>
          </a:xfrm>
        </p:grpSpPr>
        <p:sp>
          <p:nvSpPr>
            <p:cNvPr id="5747" name="Google Shape;5747;p6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6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60"/>
          <p:cNvGrpSpPr/>
          <p:nvPr/>
        </p:nvGrpSpPr>
        <p:grpSpPr>
          <a:xfrm>
            <a:off x="1647421" y="3125877"/>
            <a:ext cx="352332" cy="339288"/>
            <a:chOff x="2071000" y="1435025"/>
            <a:chExt cx="500400" cy="481875"/>
          </a:xfrm>
        </p:grpSpPr>
        <p:sp>
          <p:nvSpPr>
            <p:cNvPr id="5750" name="Google Shape;5750;p6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6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6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3" name="Google Shape;5753;p60"/>
          <p:cNvGrpSpPr/>
          <p:nvPr/>
        </p:nvGrpSpPr>
        <p:grpSpPr>
          <a:xfrm>
            <a:off x="2075584" y="3146709"/>
            <a:ext cx="351874" cy="297623"/>
            <a:chOff x="2678350" y="1464650"/>
            <a:chExt cx="499750" cy="422700"/>
          </a:xfrm>
        </p:grpSpPr>
        <p:sp>
          <p:nvSpPr>
            <p:cNvPr id="5754" name="Google Shape;5754;p6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6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6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7" name="Google Shape;5757;p60"/>
          <p:cNvGrpSpPr/>
          <p:nvPr/>
        </p:nvGrpSpPr>
        <p:grpSpPr>
          <a:xfrm>
            <a:off x="2499118" y="3125895"/>
            <a:ext cx="339253" cy="339253"/>
            <a:chOff x="3271200" y="1435075"/>
            <a:chExt cx="481825" cy="481825"/>
          </a:xfrm>
        </p:grpSpPr>
        <p:sp>
          <p:nvSpPr>
            <p:cNvPr id="5758" name="Google Shape;5758;p6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6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0" name="Google Shape;5760;p60"/>
          <p:cNvGrpSpPr/>
          <p:nvPr/>
        </p:nvGrpSpPr>
        <p:grpSpPr>
          <a:xfrm>
            <a:off x="2909591" y="3125877"/>
            <a:ext cx="343442" cy="339288"/>
            <a:chOff x="3858100" y="1435075"/>
            <a:chExt cx="487775" cy="481875"/>
          </a:xfrm>
        </p:grpSpPr>
        <p:sp>
          <p:nvSpPr>
            <p:cNvPr id="5761" name="Google Shape;5761;p6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6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6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6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6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6" name="Google Shape;5766;p60"/>
          <p:cNvGrpSpPr/>
          <p:nvPr/>
        </p:nvGrpSpPr>
        <p:grpSpPr>
          <a:xfrm>
            <a:off x="3329674" y="3125895"/>
            <a:ext cx="339253" cy="339253"/>
            <a:chOff x="4456875" y="1435075"/>
            <a:chExt cx="481825" cy="481825"/>
          </a:xfrm>
        </p:grpSpPr>
        <p:sp>
          <p:nvSpPr>
            <p:cNvPr id="5767" name="Google Shape;5767;p6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6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6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6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6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6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6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6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6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6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6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6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6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6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6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6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6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6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6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6" name="Google Shape;5786;p60"/>
          <p:cNvGrpSpPr/>
          <p:nvPr/>
        </p:nvGrpSpPr>
        <p:grpSpPr>
          <a:xfrm>
            <a:off x="3750665" y="3125886"/>
            <a:ext cx="342580" cy="339271"/>
            <a:chOff x="5049725" y="1435050"/>
            <a:chExt cx="486550" cy="481850"/>
          </a:xfrm>
        </p:grpSpPr>
        <p:sp>
          <p:nvSpPr>
            <p:cNvPr id="5787" name="Google Shape;5787;p6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6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6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6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1" name="Google Shape;5791;p60"/>
          <p:cNvGrpSpPr/>
          <p:nvPr/>
        </p:nvGrpSpPr>
        <p:grpSpPr>
          <a:xfrm>
            <a:off x="4166216" y="3125895"/>
            <a:ext cx="339359" cy="339253"/>
            <a:chOff x="5642475" y="1435075"/>
            <a:chExt cx="481975" cy="481825"/>
          </a:xfrm>
        </p:grpSpPr>
        <p:sp>
          <p:nvSpPr>
            <p:cNvPr id="5792" name="Google Shape;5792;p6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6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6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5" name="Google Shape;5795;p60"/>
          <p:cNvGrpSpPr/>
          <p:nvPr/>
        </p:nvGrpSpPr>
        <p:grpSpPr>
          <a:xfrm>
            <a:off x="4580702" y="3125886"/>
            <a:ext cx="343759" cy="339271"/>
            <a:chOff x="6232000" y="1435050"/>
            <a:chExt cx="488225" cy="481850"/>
          </a:xfrm>
        </p:grpSpPr>
        <p:sp>
          <p:nvSpPr>
            <p:cNvPr id="5796" name="Google Shape;5796;p6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6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6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6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6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1" name="Google Shape;5801;p60"/>
          <p:cNvGrpSpPr/>
          <p:nvPr/>
        </p:nvGrpSpPr>
        <p:grpSpPr>
          <a:xfrm>
            <a:off x="841438" y="3539545"/>
            <a:ext cx="299929" cy="337792"/>
            <a:chOff x="924450" y="2028975"/>
            <a:chExt cx="425975" cy="479750"/>
          </a:xfrm>
        </p:grpSpPr>
        <p:sp>
          <p:nvSpPr>
            <p:cNvPr id="5802" name="Google Shape;5802;p6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6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6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5" name="Google Shape;5805;p60"/>
          <p:cNvGrpSpPr/>
          <p:nvPr/>
        </p:nvGrpSpPr>
        <p:grpSpPr>
          <a:xfrm>
            <a:off x="1653934" y="3559347"/>
            <a:ext cx="339306" cy="298186"/>
            <a:chOff x="2085450" y="2057100"/>
            <a:chExt cx="481900" cy="423500"/>
          </a:xfrm>
        </p:grpSpPr>
        <p:sp>
          <p:nvSpPr>
            <p:cNvPr id="5806" name="Google Shape;5806;p6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6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6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9" name="Google Shape;5809;p60"/>
          <p:cNvGrpSpPr/>
          <p:nvPr/>
        </p:nvGrpSpPr>
        <p:grpSpPr>
          <a:xfrm>
            <a:off x="2081868" y="3582592"/>
            <a:ext cx="339306" cy="251698"/>
            <a:chOff x="2678275" y="2090100"/>
            <a:chExt cx="481900" cy="357475"/>
          </a:xfrm>
        </p:grpSpPr>
        <p:sp>
          <p:nvSpPr>
            <p:cNvPr id="5810" name="Google Shape;5810;p6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6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6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6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6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5" name="Google Shape;5815;p60"/>
          <p:cNvGrpSpPr/>
          <p:nvPr/>
        </p:nvGrpSpPr>
        <p:grpSpPr>
          <a:xfrm>
            <a:off x="2559072" y="3594790"/>
            <a:ext cx="219345" cy="227301"/>
            <a:chOff x="3357325" y="2093500"/>
            <a:chExt cx="311525" cy="322825"/>
          </a:xfrm>
        </p:grpSpPr>
        <p:sp>
          <p:nvSpPr>
            <p:cNvPr id="5816" name="Google Shape;5816;p6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6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6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19" name="Google Shape;5819;p60"/>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20" name="Google Shape;5820;p60"/>
          <p:cNvGrpSpPr/>
          <p:nvPr/>
        </p:nvGrpSpPr>
        <p:grpSpPr>
          <a:xfrm>
            <a:off x="3353262" y="3538814"/>
            <a:ext cx="292078" cy="339253"/>
            <a:chOff x="4492800" y="2027925"/>
            <a:chExt cx="414825" cy="481825"/>
          </a:xfrm>
        </p:grpSpPr>
        <p:sp>
          <p:nvSpPr>
            <p:cNvPr id="5821" name="Google Shape;5821;p6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6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3" name="Google Shape;5823;p60"/>
          <p:cNvGrpSpPr/>
          <p:nvPr/>
        </p:nvGrpSpPr>
        <p:grpSpPr>
          <a:xfrm>
            <a:off x="3752354" y="3538805"/>
            <a:ext cx="339200" cy="339271"/>
            <a:chOff x="5049725" y="2027900"/>
            <a:chExt cx="481750" cy="481850"/>
          </a:xfrm>
        </p:grpSpPr>
        <p:sp>
          <p:nvSpPr>
            <p:cNvPr id="5824" name="Google Shape;5824;p6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6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6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6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6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6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6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6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2" name="Google Shape;5832;p60"/>
          <p:cNvGrpSpPr/>
          <p:nvPr/>
        </p:nvGrpSpPr>
        <p:grpSpPr>
          <a:xfrm>
            <a:off x="4225950" y="3538893"/>
            <a:ext cx="219890" cy="339095"/>
            <a:chOff x="5726350" y="2028150"/>
            <a:chExt cx="312300" cy="481600"/>
          </a:xfrm>
        </p:grpSpPr>
        <p:sp>
          <p:nvSpPr>
            <p:cNvPr id="5833" name="Google Shape;5833;p6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6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6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6" name="Google Shape;5836;p60"/>
          <p:cNvGrpSpPr/>
          <p:nvPr/>
        </p:nvGrpSpPr>
        <p:grpSpPr>
          <a:xfrm>
            <a:off x="4586141" y="3542000"/>
            <a:ext cx="332881" cy="332881"/>
            <a:chOff x="6239925" y="2032450"/>
            <a:chExt cx="472775" cy="472775"/>
          </a:xfrm>
        </p:grpSpPr>
        <p:sp>
          <p:nvSpPr>
            <p:cNvPr id="5837" name="Google Shape;5837;p6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6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9" name="Google Shape;5839;p60"/>
          <p:cNvGrpSpPr/>
          <p:nvPr/>
        </p:nvGrpSpPr>
        <p:grpSpPr>
          <a:xfrm>
            <a:off x="5035233" y="2364092"/>
            <a:ext cx="334641" cy="185425"/>
            <a:chOff x="903075" y="2730000"/>
            <a:chExt cx="475275" cy="263350"/>
          </a:xfrm>
        </p:grpSpPr>
        <p:sp>
          <p:nvSpPr>
            <p:cNvPr id="5840" name="Google Shape;5840;p6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6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6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60"/>
          <p:cNvGrpSpPr/>
          <p:nvPr/>
        </p:nvGrpSpPr>
        <p:grpSpPr>
          <a:xfrm>
            <a:off x="1239624" y="3538814"/>
            <a:ext cx="339253" cy="339253"/>
            <a:chOff x="1492675" y="2027925"/>
            <a:chExt cx="481825" cy="481825"/>
          </a:xfrm>
        </p:grpSpPr>
        <p:sp>
          <p:nvSpPr>
            <p:cNvPr id="5844" name="Google Shape;5844;p6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6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6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6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6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9" name="Google Shape;5849;p60"/>
          <p:cNvGrpSpPr/>
          <p:nvPr/>
        </p:nvGrpSpPr>
        <p:grpSpPr>
          <a:xfrm>
            <a:off x="5466000" y="2287178"/>
            <a:ext cx="339253" cy="339253"/>
            <a:chOff x="1492675" y="2620775"/>
            <a:chExt cx="481825" cy="481825"/>
          </a:xfrm>
        </p:grpSpPr>
        <p:sp>
          <p:nvSpPr>
            <p:cNvPr id="5850" name="Google Shape;5850;p6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6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52" name="Google Shape;5852;p60"/>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53" name="Google Shape;5853;p60"/>
          <p:cNvGrpSpPr/>
          <p:nvPr/>
        </p:nvGrpSpPr>
        <p:grpSpPr>
          <a:xfrm>
            <a:off x="6289754" y="2303161"/>
            <a:ext cx="333585" cy="307287"/>
            <a:chOff x="2682350" y="2643425"/>
            <a:chExt cx="473775" cy="436425"/>
          </a:xfrm>
        </p:grpSpPr>
        <p:sp>
          <p:nvSpPr>
            <p:cNvPr id="5854" name="Google Shape;5854;p6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6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6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6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6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6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6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1" name="Google Shape;5861;p60"/>
          <p:cNvGrpSpPr/>
          <p:nvPr/>
        </p:nvGrpSpPr>
        <p:grpSpPr>
          <a:xfrm>
            <a:off x="6755243" y="2287178"/>
            <a:ext cx="238531" cy="339253"/>
            <a:chOff x="3342725" y="2620775"/>
            <a:chExt cx="338775" cy="481825"/>
          </a:xfrm>
        </p:grpSpPr>
        <p:sp>
          <p:nvSpPr>
            <p:cNvPr id="5862" name="Google Shape;5862;p6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6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6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5" name="Google Shape;5865;p60"/>
          <p:cNvGrpSpPr/>
          <p:nvPr/>
        </p:nvGrpSpPr>
        <p:grpSpPr>
          <a:xfrm>
            <a:off x="7148994" y="2287178"/>
            <a:ext cx="278296" cy="339253"/>
            <a:chOff x="3907325" y="2620775"/>
            <a:chExt cx="395250" cy="481825"/>
          </a:xfrm>
        </p:grpSpPr>
        <p:sp>
          <p:nvSpPr>
            <p:cNvPr id="5866" name="Google Shape;5866;p6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6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6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6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0" name="Google Shape;5870;p60"/>
          <p:cNvGrpSpPr/>
          <p:nvPr/>
        </p:nvGrpSpPr>
        <p:grpSpPr>
          <a:xfrm>
            <a:off x="7542181" y="2297783"/>
            <a:ext cx="339253" cy="318042"/>
            <a:chOff x="4456875" y="2635825"/>
            <a:chExt cx="481825" cy="451700"/>
          </a:xfrm>
        </p:grpSpPr>
        <p:sp>
          <p:nvSpPr>
            <p:cNvPr id="5871" name="Google Shape;5871;p6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6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6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6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6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6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60"/>
          <p:cNvGrpSpPr/>
          <p:nvPr/>
        </p:nvGrpSpPr>
        <p:grpSpPr>
          <a:xfrm>
            <a:off x="7967105" y="2297783"/>
            <a:ext cx="339253" cy="318042"/>
            <a:chOff x="5049725" y="2635825"/>
            <a:chExt cx="481825" cy="451700"/>
          </a:xfrm>
        </p:grpSpPr>
        <p:sp>
          <p:nvSpPr>
            <p:cNvPr id="5878" name="Google Shape;5878;p6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6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6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60"/>
          <p:cNvGrpSpPr/>
          <p:nvPr/>
        </p:nvGrpSpPr>
        <p:grpSpPr>
          <a:xfrm>
            <a:off x="2211475" y="3952243"/>
            <a:ext cx="338566" cy="338373"/>
            <a:chOff x="5643000" y="2621375"/>
            <a:chExt cx="480850" cy="480575"/>
          </a:xfrm>
        </p:grpSpPr>
        <p:sp>
          <p:nvSpPr>
            <p:cNvPr id="5882" name="Google Shape;5882;p6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6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6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6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6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6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6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9" name="Google Shape;5889;p60"/>
          <p:cNvGrpSpPr/>
          <p:nvPr/>
        </p:nvGrpSpPr>
        <p:grpSpPr>
          <a:xfrm>
            <a:off x="4032695" y="3951803"/>
            <a:ext cx="339359" cy="339253"/>
            <a:chOff x="6235250" y="2620775"/>
            <a:chExt cx="481975" cy="481825"/>
          </a:xfrm>
        </p:grpSpPr>
        <p:sp>
          <p:nvSpPr>
            <p:cNvPr id="5890" name="Google Shape;5890;p6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1" name="Google Shape;5891;p6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6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6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6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5" name="Google Shape;5895;p60"/>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6" name="Google Shape;5896;p60"/>
          <p:cNvGrpSpPr/>
          <p:nvPr/>
        </p:nvGrpSpPr>
        <p:grpSpPr>
          <a:xfrm>
            <a:off x="5465078" y="2711317"/>
            <a:ext cx="341101" cy="339253"/>
            <a:chOff x="1535000" y="3223325"/>
            <a:chExt cx="484450" cy="481825"/>
          </a:xfrm>
        </p:grpSpPr>
        <p:sp>
          <p:nvSpPr>
            <p:cNvPr id="5897" name="Google Shape;5897;p6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6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6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60"/>
          <p:cNvGrpSpPr/>
          <p:nvPr/>
        </p:nvGrpSpPr>
        <p:grpSpPr>
          <a:xfrm>
            <a:off x="5872645" y="2746618"/>
            <a:ext cx="339253" cy="268649"/>
            <a:chOff x="2085525" y="3263750"/>
            <a:chExt cx="481825" cy="381550"/>
          </a:xfrm>
        </p:grpSpPr>
        <p:sp>
          <p:nvSpPr>
            <p:cNvPr id="5901" name="Google Shape;5901;p6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6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03" name="Google Shape;5903;p60"/>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04" name="Google Shape;5904;p60"/>
          <p:cNvGrpSpPr/>
          <p:nvPr/>
        </p:nvGrpSpPr>
        <p:grpSpPr>
          <a:xfrm>
            <a:off x="6704407" y="2711308"/>
            <a:ext cx="340204" cy="339271"/>
            <a:chOff x="3270450" y="3213625"/>
            <a:chExt cx="483175" cy="481850"/>
          </a:xfrm>
        </p:grpSpPr>
        <p:sp>
          <p:nvSpPr>
            <p:cNvPr id="5905" name="Google Shape;5905;p6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6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60"/>
          <p:cNvGrpSpPr/>
          <p:nvPr/>
        </p:nvGrpSpPr>
        <p:grpSpPr>
          <a:xfrm>
            <a:off x="7203676" y="2711317"/>
            <a:ext cx="168931" cy="339253"/>
            <a:chOff x="3984950" y="3213600"/>
            <a:chExt cx="239925" cy="481825"/>
          </a:xfrm>
        </p:grpSpPr>
        <p:sp>
          <p:nvSpPr>
            <p:cNvPr id="5908" name="Google Shape;5908;p6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6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10" name="Google Shape;5910;p60"/>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60"/>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2" name="Google Shape;5912;p60"/>
          <p:cNvGrpSpPr/>
          <p:nvPr/>
        </p:nvGrpSpPr>
        <p:grpSpPr>
          <a:xfrm>
            <a:off x="1736111" y="3981487"/>
            <a:ext cx="355218" cy="279880"/>
            <a:chOff x="5629975" y="3255775"/>
            <a:chExt cx="504500" cy="397500"/>
          </a:xfrm>
        </p:grpSpPr>
        <p:sp>
          <p:nvSpPr>
            <p:cNvPr id="5913" name="Google Shape;5913;p6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6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6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6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6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8" name="Google Shape;5918;p60"/>
          <p:cNvGrpSpPr/>
          <p:nvPr/>
        </p:nvGrpSpPr>
        <p:grpSpPr>
          <a:xfrm>
            <a:off x="3572294" y="3981593"/>
            <a:ext cx="340256" cy="279669"/>
            <a:chOff x="6234950" y="3255925"/>
            <a:chExt cx="483250" cy="397200"/>
          </a:xfrm>
        </p:grpSpPr>
        <p:sp>
          <p:nvSpPr>
            <p:cNvPr id="5919" name="Google Shape;5919;p6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6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6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6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6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6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5" name="Google Shape;5925;p60"/>
          <p:cNvGrpSpPr/>
          <p:nvPr/>
        </p:nvGrpSpPr>
        <p:grpSpPr>
          <a:xfrm>
            <a:off x="5043532" y="3125970"/>
            <a:ext cx="318042" cy="339253"/>
            <a:chOff x="914900" y="3806450"/>
            <a:chExt cx="451700" cy="481825"/>
          </a:xfrm>
        </p:grpSpPr>
        <p:sp>
          <p:nvSpPr>
            <p:cNvPr id="5926" name="Google Shape;5926;p6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6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6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6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6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60"/>
          <p:cNvGrpSpPr/>
          <p:nvPr/>
        </p:nvGrpSpPr>
        <p:grpSpPr>
          <a:xfrm>
            <a:off x="5462454" y="3125785"/>
            <a:ext cx="346347" cy="339623"/>
            <a:chOff x="1490050" y="3805975"/>
            <a:chExt cx="491900" cy="482350"/>
          </a:xfrm>
        </p:grpSpPr>
        <p:sp>
          <p:nvSpPr>
            <p:cNvPr id="5932" name="Google Shape;5932;p6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6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6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6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6" name="Google Shape;5936;p60"/>
          <p:cNvGrpSpPr/>
          <p:nvPr/>
        </p:nvGrpSpPr>
        <p:grpSpPr>
          <a:xfrm>
            <a:off x="5886322" y="3125970"/>
            <a:ext cx="311899" cy="339253"/>
            <a:chOff x="2104275" y="3806450"/>
            <a:chExt cx="442975" cy="481825"/>
          </a:xfrm>
        </p:grpSpPr>
        <p:sp>
          <p:nvSpPr>
            <p:cNvPr id="5937" name="Google Shape;5937;p6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6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9" name="Google Shape;5939;p60"/>
          <p:cNvGrpSpPr/>
          <p:nvPr/>
        </p:nvGrpSpPr>
        <p:grpSpPr>
          <a:xfrm>
            <a:off x="6309839" y="3125970"/>
            <a:ext cx="293416" cy="339253"/>
            <a:chOff x="2710875" y="3806450"/>
            <a:chExt cx="416725" cy="481825"/>
          </a:xfrm>
        </p:grpSpPr>
        <p:sp>
          <p:nvSpPr>
            <p:cNvPr id="5940" name="Google Shape;5940;p6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6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2" name="Google Shape;5942;p60"/>
          <p:cNvGrpSpPr/>
          <p:nvPr/>
        </p:nvGrpSpPr>
        <p:grpSpPr>
          <a:xfrm>
            <a:off x="6704883" y="3166412"/>
            <a:ext cx="339253" cy="258369"/>
            <a:chOff x="3271200" y="3863875"/>
            <a:chExt cx="481825" cy="366950"/>
          </a:xfrm>
        </p:grpSpPr>
        <p:sp>
          <p:nvSpPr>
            <p:cNvPr id="5943" name="Google Shape;5943;p6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6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60"/>
          <p:cNvGrpSpPr/>
          <p:nvPr/>
        </p:nvGrpSpPr>
        <p:grpSpPr>
          <a:xfrm>
            <a:off x="7140377" y="3126199"/>
            <a:ext cx="295528" cy="338795"/>
            <a:chOff x="3895050" y="3806775"/>
            <a:chExt cx="419725" cy="481175"/>
          </a:xfrm>
        </p:grpSpPr>
        <p:sp>
          <p:nvSpPr>
            <p:cNvPr id="5946" name="Google Shape;5946;p6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6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8" name="Google Shape;5948;p60"/>
          <p:cNvGrpSpPr/>
          <p:nvPr/>
        </p:nvGrpSpPr>
        <p:grpSpPr>
          <a:xfrm>
            <a:off x="7543659" y="3125979"/>
            <a:ext cx="336296" cy="339235"/>
            <a:chOff x="4464775" y="3806475"/>
            <a:chExt cx="477625" cy="481800"/>
          </a:xfrm>
        </p:grpSpPr>
        <p:sp>
          <p:nvSpPr>
            <p:cNvPr id="5949" name="Google Shape;5949;p6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6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6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6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6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6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5" name="Google Shape;5955;p60"/>
          <p:cNvGrpSpPr/>
          <p:nvPr/>
        </p:nvGrpSpPr>
        <p:grpSpPr>
          <a:xfrm>
            <a:off x="7967105" y="3125970"/>
            <a:ext cx="339253" cy="339253"/>
            <a:chOff x="5049725" y="3806450"/>
            <a:chExt cx="481825" cy="481825"/>
          </a:xfrm>
        </p:grpSpPr>
        <p:sp>
          <p:nvSpPr>
            <p:cNvPr id="5956" name="Google Shape;5956;p6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6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6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9" name="Google Shape;5959;p60"/>
          <p:cNvGrpSpPr/>
          <p:nvPr/>
        </p:nvGrpSpPr>
        <p:grpSpPr>
          <a:xfrm>
            <a:off x="1276714" y="3951798"/>
            <a:ext cx="339253" cy="339253"/>
            <a:chOff x="5651375" y="3806450"/>
            <a:chExt cx="481825" cy="481825"/>
          </a:xfrm>
        </p:grpSpPr>
        <p:sp>
          <p:nvSpPr>
            <p:cNvPr id="5960" name="Google Shape;5960;p6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6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6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6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4" name="Google Shape;5964;p60"/>
          <p:cNvGrpSpPr/>
          <p:nvPr/>
        </p:nvGrpSpPr>
        <p:grpSpPr>
          <a:xfrm>
            <a:off x="3153646" y="3953787"/>
            <a:ext cx="298503" cy="335275"/>
            <a:chOff x="6264300" y="3809300"/>
            <a:chExt cx="423950" cy="476175"/>
          </a:xfrm>
        </p:grpSpPr>
        <p:sp>
          <p:nvSpPr>
            <p:cNvPr id="5965" name="Google Shape;5965;p6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6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6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8" name="Google Shape;5968;p60"/>
          <p:cNvGrpSpPr/>
          <p:nvPr/>
        </p:nvGrpSpPr>
        <p:grpSpPr>
          <a:xfrm>
            <a:off x="5032267" y="3538881"/>
            <a:ext cx="340573" cy="339271"/>
            <a:chOff x="898875" y="4399275"/>
            <a:chExt cx="483700" cy="481850"/>
          </a:xfrm>
        </p:grpSpPr>
        <p:sp>
          <p:nvSpPr>
            <p:cNvPr id="5969" name="Google Shape;5969;p6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60"/>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6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6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6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6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6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6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7" name="Google Shape;5977;p60"/>
          <p:cNvGrpSpPr/>
          <p:nvPr/>
        </p:nvGrpSpPr>
        <p:grpSpPr>
          <a:xfrm>
            <a:off x="5466000" y="3554133"/>
            <a:ext cx="339253" cy="308765"/>
            <a:chOff x="1492675" y="4420975"/>
            <a:chExt cx="481825" cy="438525"/>
          </a:xfrm>
        </p:grpSpPr>
        <p:sp>
          <p:nvSpPr>
            <p:cNvPr id="5978" name="Google Shape;5978;p6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6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6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6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6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3" name="Google Shape;5983;p60"/>
          <p:cNvGrpSpPr/>
          <p:nvPr/>
        </p:nvGrpSpPr>
        <p:grpSpPr>
          <a:xfrm>
            <a:off x="5870982" y="3539558"/>
            <a:ext cx="342580" cy="337915"/>
            <a:chOff x="2084100" y="4400250"/>
            <a:chExt cx="486550" cy="479925"/>
          </a:xfrm>
        </p:grpSpPr>
        <p:sp>
          <p:nvSpPr>
            <p:cNvPr id="5984" name="Google Shape;5984;p6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6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6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6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6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6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60"/>
          <p:cNvGrpSpPr/>
          <p:nvPr/>
        </p:nvGrpSpPr>
        <p:grpSpPr>
          <a:xfrm>
            <a:off x="6307462" y="3538907"/>
            <a:ext cx="298169" cy="339218"/>
            <a:chOff x="2707950" y="4399325"/>
            <a:chExt cx="423475" cy="481775"/>
          </a:xfrm>
        </p:grpSpPr>
        <p:sp>
          <p:nvSpPr>
            <p:cNvPr id="5991" name="Google Shape;5991;p6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6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6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6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6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6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6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6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6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6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6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6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60"/>
          <p:cNvGrpSpPr/>
          <p:nvPr/>
        </p:nvGrpSpPr>
        <p:grpSpPr>
          <a:xfrm>
            <a:off x="6736981" y="3538881"/>
            <a:ext cx="275057" cy="339271"/>
            <a:chOff x="3330525" y="4399275"/>
            <a:chExt cx="390650" cy="481850"/>
          </a:xfrm>
        </p:grpSpPr>
        <p:sp>
          <p:nvSpPr>
            <p:cNvPr id="6004" name="Google Shape;6004;p6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6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6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6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6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6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6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1" name="Google Shape;6011;p60"/>
          <p:cNvGrpSpPr/>
          <p:nvPr/>
        </p:nvGrpSpPr>
        <p:grpSpPr>
          <a:xfrm>
            <a:off x="7161510" y="3538890"/>
            <a:ext cx="253265" cy="339253"/>
            <a:chOff x="3938800" y="4399275"/>
            <a:chExt cx="359700" cy="481825"/>
          </a:xfrm>
        </p:grpSpPr>
        <p:sp>
          <p:nvSpPr>
            <p:cNvPr id="6012" name="Google Shape;6012;p6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6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6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6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6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60"/>
          <p:cNvGrpSpPr/>
          <p:nvPr/>
        </p:nvGrpSpPr>
        <p:grpSpPr>
          <a:xfrm>
            <a:off x="7632288" y="3538890"/>
            <a:ext cx="159039" cy="339253"/>
            <a:chOff x="4584850" y="4399275"/>
            <a:chExt cx="225875" cy="481825"/>
          </a:xfrm>
        </p:grpSpPr>
        <p:sp>
          <p:nvSpPr>
            <p:cNvPr id="6018" name="Google Shape;6018;p6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6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0" name="Google Shape;6020;p60"/>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1" name="Google Shape;6021;p60"/>
          <p:cNvGrpSpPr/>
          <p:nvPr/>
        </p:nvGrpSpPr>
        <p:grpSpPr>
          <a:xfrm>
            <a:off x="817316" y="3951795"/>
            <a:ext cx="339253" cy="339253"/>
            <a:chOff x="5642550" y="4399275"/>
            <a:chExt cx="481825" cy="481825"/>
          </a:xfrm>
        </p:grpSpPr>
        <p:sp>
          <p:nvSpPr>
            <p:cNvPr id="6022" name="Google Shape;6022;p6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6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60"/>
          <p:cNvGrpSpPr/>
          <p:nvPr/>
        </p:nvGrpSpPr>
        <p:grpSpPr>
          <a:xfrm>
            <a:off x="2670186" y="3963703"/>
            <a:ext cx="363316" cy="315437"/>
            <a:chOff x="6218300" y="4416175"/>
            <a:chExt cx="516000" cy="448000"/>
          </a:xfrm>
        </p:grpSpPr>
        <p:sp>
          <p:nvSpPr>
            <p:cNvPr id="6025" name="Google Shape;6025;p6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6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60"/>
          <p:cNvGrpSpPr/>
          <p:nvPr/>
        </p:nvGrpSpPr>
        <p:grpSpPr>
          <a:xfrm>
            <a:off x="5870391" y="3951792"/>
            <a:ext cx="339253" cy="339253"/>
            <a:chOff x="899850" y="4992125"/>
            <a:chExt cx="481825" cy="481825"/>
          </a:xfrm>
        </p:grpSpPr>
        <p:sp>
          <p:nvSpPr>
            <p:cNvPr id="6029" name="Google Shape;6029;p6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6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6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60"/>
          <p:cNvGrpSpPr/>
          <p:nvPr/>
        </p:nvGrpSpPr>
        <p:grpSpPr>
          <a:xfrm>
            <a:off x="5410993" y="3951792"/>
            <a:ext cx="339253" cy="339253"/>
            <a:chOff x="1492675" y="4992125"/>
            <a:chExt cx="481825" cy="481825"/>
          </a:xfrm>
        </p:grpSpPr>
        <p:sp>
          <p:nvSpPr>
            <p:cNvPr id="6033" name="Google Shape;6033;p6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6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60"/>
          <p:cNvGrpSpPr/>
          <p:nvPr/>
        </p:nvGrpSpPr>
        <p:grpSpPr>
          <a:xfrm>
            <a:off x="4951595" y="3951792"/>
            <a:ext cx="339253" cy="339253"/>
            <a:chOff x="2085525" y="4992125"/>
            <a:chExt cx="481825" cy="481825"/>
          </a:xfrm>
        </p:grpSpPr>
        <p:sp>
          <p:nvSpPr>
            <p:cNvPr id="6036" name="Google Shape;6036;p6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6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8" name="Google Shape;6038;p60"/>
          <p:cNvGrpSpPr/>
          <p:nvPr/>
        </p:nvGrpSpPr>
        <p:grpSpPr>
          <a:xfrm>
            <a:off x="6789344" y="3951792"/>
            <a:ext cx="339253" cy="339253"/>
            <a:chOff x="2678350" y="4992125"/>
            <a:chExt cx="481825" cy="481825"/>
          </a:xfrm>
        </p:grpSpPr>
        <p:sp>
          <p:nvSpPr>
            <p:cNvPr id="6039" name="Google Shape;6039;p6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6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6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60"/>
          <p:cNvGrpSpPr/>
          <p:nvPr/>
        </p:nvGrpSpPr>
        <p:grpSpPr>
          <a:xfrm>
            <a:off x="4492198" y="3951792"/>
            <a:ext cx="339253" cy="339253"/>
            <a:chOff x="3271200" y="4992125"/>
            <a:chExt cx="481825" cy="481825"/>
          </a:xfrm>
        </p:grpSpPr>
        <p:sp>
          <p:nvSpPr>
            <p:cNvPr id="6043" name="Google Shape;6043;p6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6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6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60"/>
          <p:cNvGrpSpPr/>
          <p:nvPr/>
        </p:nvGrpSpPr>
        <p:grpSpPr>
          <a:xfrm>
            <a:off x="6329788" y="3952813"/>
            <a:ext cx="339411" cy="337211"/>
            <a:chOff x="5049575" y="4993600"/>
            <a:chExt cx="482050" cy="478925"/>
          </a:xfrm>
        </p:grpSpPr>
        <p:sp>
          <p:nvSpPr>
            <p:cNvPr id="6047" name="Google Shape;6047;p6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6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6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6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51" name="Google Shape;6051;p60"/>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052" name="Google Shape;6052;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053" name="Google Shape;6053;p60"/>
          <p:cNvGrpSpPr/>
          <p:nvPr/>
        </p:nvGrpSpPr>
        <p:grpSpPr>
          <a:xfrm>
            <a:off x="7248742" y="3975375"/>
            <a:ext cx="195300" cy="343772"/>
            <a:chOff x="3999225" y="4364775"/>
            <a:chExt cx="195300" cy="343772"/>
          </a:xfrm>
        </p:grpSpPr>
        <p:grpSp>
          <p:nvGrpSpPr>
            <p:cNvPr id="6054" name="Google Shape;6054;p60"/>
            <p:cNvGrpSpPr/>
            <p:nvPr/>
          </p:nvGrpSpPr>
          <p:grpSpPr>
            <a:xfrm>
              <a:off x="4048568" y="4562577"/>
              <a:ext cx="97317" cy="145970"/>
              <a:chOff x="1529575" y="2222650"/>
              <a:chExt cx="203125" cy="304675"/>
            </a:xfrm>
          </p:grpSpPr>
          <p:sp>
            <p:nvSpPr>
              <p:cNvPr id="6055" name="Google Shape;6055;p60"/>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0"/>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0"/>
            <p:cNvGrpSpPr/>
            <p:nvPr/>
          </p:nvGrpSpPr>
          <p:grpSpPr>
            <a:xfrm>
              <a:off x="3999225" y="4364775"/>
              <a:ext cx="195300" cy="195300"/>
              <a:chOff x="3999225" y="4364775"/>
              <a:chExt cx="195300" cy="195300"/>
            </a:xfrm>
          </p:grpSpPr>
          <p:sp>
            <p:nvSpPr>
              <p:cNvPr id="6058" name="Google Shape;6058;p60"/>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0"/>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0" name="Google Shape;6060;p60"/>
          <p:cNvGrpSpPr/>
          <p:nvPr/>
        </p:nvGrpSpPr>
        <p:grpSpPr>
          <a:xfrm>
            <a:off x="7564186" y="3991627"/>
            <a:ext cx="277088" cy="259611"/>
            <a:chOff x="4335888" y="4398114"/>
            <a:chExt cx="277088" cy="259611"/>
          </a:xfrm>
        </p:grpSpPr>
        <p:grpSp>
          <p:nvGrpSpPr>
            <p:cNvPr id="6061" name="Google Shape;6061;p60"/>
            <p:cNvGrpSpPr/>
            <p:nvPr/>
          </p:nvGrpSpPr>
          <p:grpSpPr>
            <a:xfrm>
              <a:off x="4335888" y="4462425"/>
              <a:ext cx="195300" cy="195300"/>
              <a:chOff x="4335888" y="4462425"/>
              <a:chExt cx="195300" cy="195300"/>
            </a:xfrm>
          </p:grpSpPr>
          <p:sp>
            <p:nvSpPr>
              <p:cNvPr id="6062" name="Google Shape;6062;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60"/>
            <p:cNvGrpSpPr/>
            <p:nvPr/>
          </p:nvGrpSpPr>
          <p:grpSpPr>
            <a:xfrm>
              <a:off x="4509813" y="4398114"/>
              <a:ext cx="103162" cy="103198"/>
              <a:chOff x="2277975" y="2021700"/>
              <a:chExt cx="215325" cy="215400"/>
            </a:xfrm>
          </p:grpSpPr>
          <p:sp>
            <p:nvSpPr>
              <p:cNvPr id="6065" name="Google Shape;6065;p60"/>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0"/>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7" name="Google Shape;6067;p60"/>
          <p:cNvGrpSpPr/>
          <p:nvPr/>
        </p:nvGrpSpPr>
        <p:grpSpPr>
          <a:xfrm>
            <a:off x="7961419" y="4049613"/>
            <a:ext cx="392275" cy="195300"/>
            <a:chOff x="4752588" y="4440200"/>
            <a:chExt cx="392275" cy="195300"/>
          </a:xfrm>
        </p:grpSpPr>
        <p:grpSp>
          <p:nvGrpSpPr>
            <p:cNvPr id="6068" name="Google Shape;6068;p60"/>
            <p:cNvGrpSpPr/>
            <p:nvPr/>
          </p:nvGrpSpPr>
          <p:grpSpPr>
            <a:xfrm>
              <a:off x="4950384" y="4469728"/>
              <a:ext cx="194479" cy="136244"/>
              <a:chOff x="3163375" y="2175125"/>
              <a:chExt cx="405925" cy="284375"/>
            </a:xfrm>
          </p:grpSpPr>
          <p:sp>
            <p:nvSpPr>
              <p:cNvPr id="6069" name="Google Shape;6069;p60"/>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0"/>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0"/>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60"/>
            <p:cNvGrpSpPr/>
            <p:nvPr/>
          </p:nvGrpSpPr>
          <p:grpSpPr>
            <a:xfrm>
              <a:off x="4752588" y="4440200"/>
              <a:ext cx="195300" cy="195300"/>
              <a:chOff x="4335888" y="4462425"/>
              <a:chExt cx="195300" cy="195300"/>
            </a:xfrm>
          </p:grpSpPr>
          <p:sp>
            <p:nvSpPr>
              <p:cNvPr id="6073" name="Google Shape;6073;p60"/>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0"/>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78" name="Shape 6078"/>
        <p:cNvGrpSpPr/>
        <p:nvPr/>
      </p:nvGrpSpPr>
      <p:grpSpPr>
        <a:xfrm>
          <a:off x="0" y="0"/>
          <a:ext cx="0" cy="0"/>
          <a:chOff x="0" y="0"/>
          <a:chExt cx="0" cy="0"/>
        </a:xfrm>
      </p:grpSpPr>
      <p:grpSp>
        <p:nvGrpSpPr>
          <p:cNvPr id="6079" name="Google Shape;6079;p61"/>
          <p:cNvGrpSpPr/>
          <p:nvPr/>
        </p:nvGrpSpPr>
        <p:grpSpPr>
          <a:xfrm>
            <a:off x="856199" y="1311179"/>
            <a:ext cx="322099" cy="370529"/>
            <a:chOff x="-42971725" y="3217825"/>
            <a:chExt cx="275675" cy="317125"/>
          </a:xfrm>
        </p:grpSpPr>
        <p:sp>
          <p:nvSpPr>
            <p:cNvPr id="6080" name="Google Shape;6080;p6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61"/>
          <p:cNvGrpSpPr/>
          <p:nvPr/>
        </p:nvGrpSpPr>
        <p:grpSpPr>
          <a:xfrm>
            <a:off x="828113" y="1779835"/>
            <a:ext cx="378270" cy="337551"/>
            <a:chOff x="-42996150" y="3612600"/>
            <a:chExt cx="323750" cy="288900"/>
          </a:xfrm>
        </p:grpSpPr>
        <p:sp>
          <p:nvSpPr>
            <p:cNvPr id="6084" name="Google Shape;6084;p6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1"/>
          <p:cNvGrpSpPr/>
          <p:nvPr/>
        </p:nvGrpSpPr>
        <p:grpSpPr>
          <a:xfrm>
            <a:off x="830874" y="2189205"/>
            <a:ext cx="372749" cy="370909"/>
            <a:chOff x="-42994575" y="3950300"/>
            <a:chExt cx="319025" cy="317450"/>
          </a:xfrm>
        </p:grpSpPr>
        <p:sp>
          <p:nvSpPr>
            <p:cNvPr id="6088" name="Google Shape;6088;p6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61"/>
          <p:cNvGrpSpPr/>
          <p:nvPr/>
        </p:nvGrpSpPr>
        <p:grpSpPr>
          <a:xfrm>
            <a:off x="2984269" y="1336037"/>
            <a:ext cx="371785" cy="370879"/>
            <a:chOff x="-41111350" y="3239100"/>
            <a:chExt cx="318200" cy="317425"/>
          </a:xfrm>
        </p:grpSpPr>
        <p:sp>
          <p:nvSpPr>
            <p:cNvPr id="6092" name="Google Shape;6092;p6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61"/>
          <p:cNvGrpSpPr/>
          <p:nvPr/>
        </p:nvGrpSpPr>
        <p:grpSpPr>
          <a:xfrm>
            <a:off x="2980588" y="1771568"/>
            <a:ext cx="379146" cy="370967"/>
            <a:chOff x="-41117650" y="3605525"/>
            <a:chExt cx="324500" cy="317500"/>
          </a:xfrm>
        </p:grpSpPr>
        <p:sp>
          <p:nvSpPr>
            <p:cNvPr id="6097" name="Google Shape;6097;p6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0" name="Google Shape;6100;p61"/>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1" name="Google Shape;6101;p61"/>
          <p:cNvGrpSpPr/>
          <p:nvPr/>
        </p:nvGrpSpPr>
        <p:grpSpPr>
          <a:xfrm>
            <a:off x="1806843" y="2663092"/>
            <a:ext cx="216271" cy="371814"/>
            <a:chOff x="-39205300" y="3220175"/>
            <a:chExt cx="185100" cy="318225"/>
          </a:xfrm>
        </p:grpSpPr>
        <p:sp>
          <p:nvSpPr>
            <p:cNvPr id="6102" name="Google Shape;6102;p6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61"/>
          <p:cNvGrpSpPr/>
          <p:nvPr/>
        </p:nvGrpSpPr>
        <p:grpSpPr>
          <a:xfrm>
            <a:off x="1772370" y="3123163"/>
            <a:ext cx="300016" cy="369273"/>
            <a:chOff x="-39248625" y="3588600"/>
            <a:chExt cx="256775" cy="316050"/>
          </a:xfrm>
        </p:grpSpPr>
        <p:sp>
          <p:nvSpPr>
            <p:cNvPr id="6105" name="Google Shape;6105;p6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7" name="Google Shape;6107;p61"/>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1"/>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9" name="Google Shape;6109;p61"/>
          <p:cNvGrpSpPr/>
          <p:nvPr/>
        </p:nvGrpSpPr>
        <p:grpSpPr>
          <a:xfrm>
            <a:off x="1223084" y="1311179"/>
            <a:ext cx="429504" cy="370879"/>
            <a:chOff x="-42651700" y="3217825"/>
            <a:chExt cx="367600" cy="317425"/>
          </a:xfrm>
        </p:grpSpPr>
        <p:sp>
          <p:nvSpPr>
            <p:cNvPr id="6110" name="Google Shape;6110;p6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1"/>
          <p:cNvGrpSpPr/>
          <p:nvPr/>
        </p:nvGrpSpPr>
        <p:grpSpPr>
          <a:xfrm>
            <a:off x="1258516" y="1750829"/>
            <a:ext cx="358640" cy="363226"/>
            <a:chOff x="-42617300" y="3587775"/>
            <a:chExt cx="306950" cy="310875"/>
          </a:xfrm>
        </p:grpSpPr>
        <p:sp>
          <p:nvSpPr>
            <p:cNvPr id="6115" name="Google Shape;6115;p6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7" name="Google Shape;6117;p61"/>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8" name="Google Shape;6118;p61"/>
          <p:cNvGrpSpPr/>
          <p:nvPr/>
        </p:nvGrpSpPr>
        <p:grpSpPr>
          <a:xfrm>
            <a:off x="3430343" y="1335569"/>
            <a:ext cx="376926" cy="370324"/>
            <a:chOff x="-40748275" y="3238700"/>
            <a:chExt cx="322600" cy="316950"/>
          </a:xfrm>
        </p:grpSpPr>
        <p:sp>
          <p:nvSpPr>
            <p:cNvPr id="6119" name="Google Shape;6119;p6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61"/>
          <p:cNvGrpSpPr/>
          <p:nvPr/>
        </p:nvGrpSpPr>
        <p:grpSpPr>
          <a:xfrm>
            <a:off x="3432899" y="1803553"/>
            <a:ext cx="371814" cy="338690"/>
            <a:chOff x="-40745125" y="3632900"/>
            <a:chExt cx="318225" cy="289875"/>
          </a:xfrm>
        </p:grpSpPr>
        <p:sp>
          <p:nvSpPr>
            <p:cNvPr id="6126" name="Google Shape;6126;p6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1"/>
          <p:cNvGrpSpPr/>
          <p:nvPr/>
        </p:nvGrpSpPr>
        <p:grpSpPr>
          <a:xfrm>
            <a:off x="3437047" y="2214764"/>
            <a:ext cx="363518" cy="370178"/>
            <a:chOff x="-40742750" y="3972175"/>
            <a:chExt cx="311125" cy="316825"/>
          </a:xfrm>
        </p:grpSpPr>
        <p:sp>
          <p:nvSpPr>
            <p:cNvPr id="6134" name="Google Shape;6134;p6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1"/>
          <p:cNvGrpSpPr/>
          <p:nvPr/>
        </p:nvGrpSpPr>
        <p:grpSpPr>
          <a:xfrm>
            <a:off x="2219708" y="2664932"/>
            <a:ext cx="266892" cy="369974"/>
            <a:chOff x="-38860325" y="3221750"/>
            <a:chExt cx="228425" cy="316650"/>
          </a:xfrm>
        </p:grpSpPr>
        <p:sp>
          <p:nvSpPr>
            <p:cNvPr id="6137" name="Google Shape;6137;p6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61"/>
          <p:cNvGrpSpPr/>
          <p:nvPr/>
        </p:nvGrpSpPr>
        <p:grpSpPr>
          <a:xfrm>
            <a:off x="2170515" y="3126989"/>
            <a:ext cx="380081" cy="367111"/>
            <a:chOff x="-38905225" y="3591875"/>
            <a:chExt cx="325300" cy="314200"/>
          </a:xfrm>
        </p:grpSpPr>
        <p:sp>
          <p:nvSpPr>
            <p:cNvPr id="6142" name="Google Shape;6142;p6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5" name="Google Shape;6145;p61"/>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6" name="Google Shape;6146;p61"/>
          <p:cNvGrpSpPr/>
          <p:nvPr/>
        </p:nvGrpSpPr>
        <p:grpSpPr>
          <a:xfrm>
            <a:off x="3977265" y="3112069"/>
            <a:ext cx="290815" cy="369740"/>
            <a:chOff x="-37370925" y="3579105"/>
            <a:chExt cx="248900" cy="316450"/>
          </a:xfrm>
        </p:grpSpPr>
        <p:sp>
          <p:nvSpPr>
            <p:cNvPr id="6147" name="Google Shape;6147;p6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9" name="Google Shape;6149;p61"/>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1"/>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1" name="Google Shape;6151;p61"/>
          <p:cNvGrpSpPr/>
          <p:nvPr/>
        </p:nvGrpSpPr>
        <p:grpSpPr>
          <a:xfrm>
            <a:off x="1670640" y="2190140"/>
            <a:ext cx="371814" cy="369974"/>
            <a:chOff x="-42259725" y="3951100"/>
            <a:chExt cx="318225" cy="316650"/>
          </a:xfrm>
        </p:grpSpPr>
        <p:sp>
          <p:nvSpPr>
            <p:cNvPr id="6152" name="Google Shape;6152;p6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1"/>
          <p:cNvGrpSpPr/>
          <p:nvPr/>
        </p:nvGrpSpPr>
        <p:grpSpPr>
          <a:xfrm>
            <a:off x="3869002" y="1369161"/>
            <a:ext cx="370879" cy="337755"/>
            <a:chOff x="-40378075" y="3267450"/>
            <a:chExt cx="317425" cy="289075"/>
          </a:xfrm>
        </p:grpSpPr>
        <p:sp>
          <p:nvSpPr>
            <p:cNvPr id="6155" name="Google Shape;6155;p6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61"/>
          <p:cNvGrpSpPr/>
          <p:nvPr/>
        </p:nvGrpSpPr>
        <p:grpSpPr>
          <a:xfrm>
            <a:off x="3872668" y="1770429"/>
            <a:ext cx="363548" cy="369974"/>
            <a:chOff x="-40372575" y="3604550"/>
            <a:chExt cx="311150" cy="316650"/>
          </a:xfrm>
        </p:grpSpPr>
        <p:sp>
          <p:nvSpPr>
            <p:cNvPr id="6160" name="Google Shape;6160;p6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61"/>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61"/>
          <p:cNvGrpSpPr/>
          <p:nvPr/>
        </p:nvGrpSpPr>
        <p:grpSpPr>
          <a:xfrm>
            <a:off x="2596617" y="2663092"/>
            <a:ext cx="399038" cy="372165"/>
            <a:chOff x="-38542250" y="3220175"/>
            <a:chExt cx="341525" cy="318525"/>
          </a:xfrm>
        </p:grpSpPr>
        <p:sp>
          <p:nvSpPr>
            <p:cNvPr id="6165" name="Google Shape;6165;p6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61"/>
          <p:cNvGrpSpPr/>
          <p:nvPr/>
        </p:nvGrpSpPr>
        <p:grpSpPr>
          <a:xfrm>
            <a:off x="2618549" y="3122462"/>
            <a:ext cx="369974" cy="369068"/>
            <a:chOff x="-38537400" y="3588000"/>
            <a:chExt cx="316650" cy="315875"/>
          </a:xfrm>
        </p:grpSpPr>
        <p:sp>
          <p:nvSpPr>
            <p:cNvPr id="6169" name="Google Shape;6169;p6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61"/>
          <p:cNvGrpSpPr/>
          <p:nvPr/>
        </p:nvGrpSpPr>
        <p:grpSpPr>
          <a:xfrm>
            <a:off x="2617629" y="3579991"/>
            <a:ext cx="371814" cy="369974"/>
            <a:chOff x="-38538975" y="3954250"/>
            <a:chExt cx="318225" cy="316650"/>
          </a:xfrm>
        </p:grpSpPr>
        <p:sp>
          <p:nvSpPr>
            <p:cNvPr id="6174" name="Google Shape;6174;p6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1"/>
          <p:cNvGrpSpPr/>
          <p:nvPr/>
        </p:nvGrpSpPr>
        <p:grpSpPr>
          <a:xfrm>
            <a:off x="3934941" y="3574918"/>
            <a:ext cx="375465" cy="371814"/>
            <a:chOff x="-37385100" y="3949908"/>
            <a:chExt cx="321350" cy="318225"/>
          </a:xfrm>
        </p:grpSpPr>
        <p:sp>
          <p:nvSpPr>
            <p:cNvPr id="6177" name="Google Shape;6177;p6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61"/>
          <p:cNvGrpSpPr/>
          <p:nvPr/>
        </p:nvGrpSpPr>
        <p:grpSpPr>
          <a:xfrm>
            <a:off x="2110600" y="1310478"/>
            <a:ext cx="370909" cy="370675"/>
            <a:chOff x="-41895050" y="3217225"/>
            <a:chExt cx="317450" cy="317250"/>
          </a:xfrm>
        </p:grpSpPr>
        <p:sp>
          <p:nvSpPr>
            <p:cNvPr id="6180" name="Google Shape;6180;p6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61"/>
          <p:cNvGrpSpPr/>
          <p:nvPr/>
        </p:nvGrpSpPr>
        <p:grpSpPr>
          <a:xfrm>
            <a:off x="2110148" y="1747412"/>
            <a:ext cx="371814" cy="369974"/>
            <a:chOff x="-41893475" y="3584850"/>
            <a:chExt cx="318225" cy="316650"/>
          </a:xfrm>
        </p:grpSpPr>
        <p:sp>
          <p:nvSpPr>
            <p:cNvPr id="6186" name="Google Shape;6186;p6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61"/>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1"/>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2" name="Google Shape;6192;p61"/>
          <p:cNvGrpSpPr/>
          <p:nvPr/>
        </p:nvGrpSpPr>
        <p:grpSpPr>
          <a:xfrm>
            <a:off x="880176" y="3142704"/>
            <a:ext cx="337522" cy="370909"/>
            <a:chOff x="-39998250" y="3605325"/>
            <a:chExt cx="288875" cy="317450"/>
          </a:xfrm>
        </p:grpSpPr>
        <p:sp>
          <p:nvSpPr>
            <p:cNvPr id="6193" name="Google Shape;6193;p6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61"/>
          <p:cNvGrpSpPr/>
          <p:nvPr/>
        </p:nvGrpSpPr>
        <p:grpSpPr>
          <a:xfrm>
            <a:off x="863950" y="3601168"/>
            <a:ext cx="369974" cy="369945"/>
            <a:chOff x="-40011050" y="3972375"/>
            <a:chExt cx="316650" cy="316625"/>
          </a:xfrm>
        </p:grpSpPr>
        <p:sp>
          <p:nvSpPr>
            <p:cNvPr id="6196" name="Google Shape;6196;p6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61"/>
          <p:cNvGrpSpPr/>
          <p:nvPr/>
        </p:nvGrpSpPr>
        <p:grpSpPr>
          <a:xfrm>
            <a:off x="3095881" y="2665867"/>
            <a:ext cx="266921" cy="369039"/>
            <a:chOff x="-38129425" y="3222550"/>
            <a:chExt cx="228450" cy="315850"/>
          </a:xfrm>
        </p:grpSpPr>
        <p:sp>
          <p:nvSpPr>
            <p:cNvPr id="6199" name="Google Shape;6199;p6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61"/>
          <p:cNvGrpSpPr/>
          <p:nvPr/>
        </p:nvGrpSpPr>
        <p:grpSpPr>
          <a:xfrm>
            <a:off x="3050850" y="3122462"/>
            <a:ext cx="371785" cy="369974"/>
            <a:chOff x="-38172725" y="3588000"/>
            <a:chExt cx="318200" cy="316650"/>
          </a:xfrm>
        </p:grpSpPr>
        <p:sp>
          <p:nvSpPr>
            <p:cNvPr id="6202" name="Google Shape;6202;p6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61"/>
          <p:cNvGrpSpPr/>
          <p:nvPr/>
        </p:nvGrpSpPr>
        <p:grpSpPr>
          <a:xfrm>
            <a:off x="3126752" y="3580897"/>
            <a:ext cx="219981" cy="369974"/>
            <a:chOff x="-38109725" y="3955025"/>
            <a:chExt cx="188275" cy="316650"/>
          </a:xfrm>
        </p:grpSpPr>
        <p:sp>
          <p:nvSpPr>
            <p:cNvPr id="6211" name="Google Shape;6211;p6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3" name="Google Shape;6213;p61"/>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4" name="Google Shape;6214;p61"/>
          <p:cNvGrpSpPr/>
          <p:nvPr/>
        </p:nvGrpSpPr>
        <p:grpSpPr>
          <a:xfrm>
            <a:off x="2542151" y="1312318"/>
            <a:ext cx="373654" cy="369068"/>
            <a:chOff x="-41530375" y="3218800"/>
            <a:chExt cx="319800" cy="315875"/>
          </a:xfrm>
        </p:grpSpPr>
        <p:sp>
          <p:nvSpPr>
            <p:cNvPr id="6215" name="Google Shape;6215;p6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61"/>
          <p:cNvGrpSpPr/>
          <p:nvPr/>
        </p:nvGrpSpPr>
        <p:grpSpPr>
          <a:xfrm>
            <a:off x="2544444" y="1827476"/>
            <a:ext cx="369068" cy="289004"/>
            <a:chOff x="-41526450" y="3653375"/>
            <a:chExt cx="315875" cy="247350"/>
          </a:xfrm>
        </p:grpSpPr>
        <p:sp>
          <p:nvSpPr>
            <p:cNvPr id="6218" name="Google Shape;6218;p6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61"/>
          <p:cNvGrpSpPr/>
          <p:nvPr/>
        </p:nvGrpSpPr>
        <p:grpSpPr>
          <a:xfrm>
            <a:off x="2545831" y="2190140"/>
            <a:ext cx="366293" cy="369974"/>
            <a:chOff x="-41526450" y="3951100"/>
            <a:chExt cx="313500" cy="316650"/>
          </a:xfrm>
        </p:grpSpPr>
        <p:sp>
          <p:nvSpPr>
            <p:cNvPr id="6221" name="Google Shape;6221;p6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61"/>
          <p:cNvGrpSpPr/>
          <p:nvPr/>
        </p:nvGrpSpPr>
        <p:grpSpPr>
          <a:xfrm>
            <a:off x="1311086" y="2684269"/>
            <a:ext cx="339595" cy="371814"/>
            <a:chOff x="-39625900" y="3238300"/>
            <a:chExt cx="290650" cy="318225"/>
          </a:xfrm>
        </p:grpSpPr>
        <p:sp>
          <p:nvSpPr>
            <p:cNvPr id="6225" name="Google Shape;6225;p6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7" name="Google Shape;6227;p61"/>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8" name="Google Shape;6228;p61"/>
          <p:cNvGrpSpPr/>
          <p:nvPr/>
        </p:nvGrpSpPr>
        <p:grpSpPr>
          <a:xfrm>
            <a:off x="1305137" y="3600730"/>
            <a:ext cx="366293" cy="370441"/>
            <a:chOff x="-39647175" y="3972000"/>
            <a:chExt cx="313500" cy="317050"/>
          </a:xfrm>
        </p:grpSpPr>
        <p:sp>
          <p:nvSpPr>
            <p:cNvPr id="6229" name="Google Shape;6229;p6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61"/>
          <p:cNvGrpSpPr/>
          <p:nvPr/>
        </p:nvGrpSpPr>
        <p:grpSpPr>
          <a:xfrm>
            <a:off x="3474265" y="2664728"/>
            <a:ext cx="375495" cy="370879"/>
            <a:chOff x="-37808850" y="3221575"/>
            <a:chExt cx="321375" cy="317425"/>
          </a:xfrm>
        </p:grpSpPr>
        <p:sp>
          <p:nvSpPr>
            <p:cNvPr id="6233" name="Google Shape;6233;p6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1"/>
          <p:cNvGrpSpPr/>
          <p:nvPr/>
        </p:nvGrpSpPr>
        <p:grpSpPr>
          <a:xfrm>
            <a:off x="3483038" y="3186759"/>
            <a:ext cx="372749" cy="241158"/>
            <a:chOff x="-37806500" y="3643030"/>
            <a:chExt cx="319025" cy="206400"/>
          </a:xfrm>
        </p:grpSpPr>
        <p:sp>
          <p:nvSpPr>
            <p:cNvPr id="6236" name="Google Shape;6236;p6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1"/>
          <p:cNvGrpSpPr/>
          <p:nvPr/>
        </p:nvGrpSpPr>
        <p:grpSpPr>
          <a:xfrm>
            <a:off x="3485346" y="3579056"/>
            <a:ext cx="368134" cy="371814"/>
            <a:chOff x="-37804925" y="3953450"/>
            <a:chExt cx="315075" cy="318225"/>
          </a:xfrm>
        </p:grpSpPr>
        <p:sp>
          <p:nvSpPr>
            <p:cNvPr id="6239" name="Google Shape;6239;p6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2" name="Google Shape;6242;p61"/>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3" name="Google Shape;6243;p61"/>
          <p:cNvGrpSpPr/>
          <p:nvPr/>
        </p:nvGrpSpPr>
        <p:grpSpPr>
          <a:xfrm>
            <a:off x="4840364" y="1328538"/>
            <a:ext cx="355663" cy="308725"/>
            <a:chOff x="-28462125" y="3199700"/>
            <a:chExt cx="298550" cy="259150"/>
          </a:xfrm>
        </p:grpSpPr>
        <p:sp>
          <p:nvSpPr>
            <p:cNvPr id="6244" name="Google Shape;6244;p6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1"/>
          <p:cNvGrpSpPr/>
          <p:nvPr/>
        </p:nvGrpSpPr>
        <p:grpSpPr>
          <a:xfrm>
            <a:off x="4841317" y="1763228"/>
            <a:ext cx="353757" cy="352833"/>
            <a:chOff x="-28461325" y="3545475"/>
            <a:chExt cx="296950" cy="296175"/>
          </a:xfrm>
        </p:grpSpPr>
        <p:sp>
          <p:nvSpPr>
            <p:cNvPr id="6248" name="Google Shape;6248;p6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61"/>
          <p:cNvGrpSpPr/>
          <p:nvPr/>
        </p:nvGrpSpPr>
        <p:grpSpPr>
          <a:xfrm>
            <a:off x="4837550" y="2213272"/>
            <a:ext cx="361292" cy="352803"/>
            <a:chOff x="-28463700" y="3914875"/>
            <a:chExt cx="303275" cy="296150"/>
          </a:xfrm>
        </p:grpSpPr>
        <p:sp>
          <p:nvSpPr>
            <p:cNvPr id="6255" name="Google Shape;6255;p6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61"/>
          <p:cNvGrpSpPr/>
          <p:nvPr/>
        </p:nvGrpSpPr>
        <p:grpSpPr>
          <a:xfrm>
            <a:off x="7072335" y="1369355"/>
            <a:ext cx="351880" cy="227092"/>
            <a:chOff x="-26573400" y="3224125"/>
            <a:chExt cx="295375" cy="190625"/>
          </a:xfrm>
        </p:grpSpPr>
        <p:sp>
          <p:nvSpPr>
            <p:cNvPr id="6258" name="Google Shape;6258;p6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61"/>
          <p:cNvGrpSpPr/>
          <p:nvPr/>
        </p:nvGrpSpPr>
        <p:grpSpPr>
          <a:xfrm>
            <a:off x="7072335" y="1763690"/>
            <a:ext cx="351880" cy="351910"/>
            <a:chOff x="-26573400" y="3546250"/>
            <a:chExt cx="295375" cy="295400"/>
          </a:xfrm>
        </p:grpSpPr>
        <p:sp>
          <p:nvSpPr>
            <p:cNvPr id="6261" name="Google Shape;6261;p6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61"/>
          <p:cNvGrpSpPr/>
          <p:nvPr/>
        </p:nvGrpSpPr>
        <p:grpSpPr>
          <a:xfrm>
            <a:off x="7060615" y="2213599"/>
            <a:ext cx="375319" cy="352148"/>
            <a:chOff x="-26583625" y="3917025"/>
            <a:chExt cx="315050" cy="295600"/>
          </a:xfrm>
        </p:grpSpPr>
        <p:sp>
          <p:nvSpPr>
            <p:cNvPr id="6267" name="Google Shape;6267;p6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1" name="Google Shape;6271;p61"/>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2" name="Google Shape;6272;p61"/>
          <p:cNvGrpSpPr/>
          <p:nvPr/>
        </p:nvGrpSpPr>
        <p:grpSpPr>
          <a:xfrm>
            <a:off x="5759130" y="3172629"/>
            <a:ext cx="289039" cy="352833"/>
            <a:chOff x="-24694925" y="3518700"/>
            <a:chExt cx="242625" cy="296175"/>
          </a:xfrm>
        </p:grpSpPr>
        <p:sp>
          <p:nvSpPr>
            <p:cNvPr id="6273" name="Google Shape;6273;p6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61"/>
          <p:cNvGrpSpPr/>
          <p:nvPr/>
        </p:nvGrpSpPr>
        <p:grpSpPr>
          <a:xfrm>
            <a:off x="5758668" y="3622657"/>
            <a:ext cx="289962" cy="352833"/>
            <a:chOff x="-24709100" y="3888875"/>
            <a:chExt cx="243400" cy="296175"/>
          </a:xfrm>
        </p:grpSpPr>
        <p:sp>
          <p:nvSpPr>
            <p:cNvPr id="6278" name="Google Shape;6278;p6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61"/>
          <p:cNvGrpSpPr/>
          <p:nvPr/>
        </p:nvGrpSpPr>
        <p:grpSpPr>
          <a:xfrm>
            <a:off x="7958668" y="2695320"/>
            <a:ext cx="356556" cy="349557"/>
            <a:chOff x="-22863675" y="3131775"/>
            <a:chExt cx="299300" cy="293425"/>
          </a:xfrm>
        </p:grpSpPr>
        <p:sp>
          <p:nvSpPr>
            <p:cNvPr id="6282" name="Google Shape;6282;p6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1"/>
          <p:cNvGrpSpPr/>
          <p:nvPr/>
        </p:nvGrpSpPr>
        <p:grpSpPr>
          <a:xfrm>
            <a:off x="5301532" y="1306499"/>
            <a:ext cx="310602" cy="352803"/>
            <a:chOff x="-28069875" y="3175300"/>
            <a:chExt cx="260725" cy="296150"/>
          </a:xfrm>
        </p:grpSpPr>
        <p:sp>
          <p:nvSpPr>
            <p:cNvPr id="6286" name="Google Shape;6286;p6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5" name="Google Shape;6295;p61"/>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6" name="Google Shape;6296;p61"/>
          <p:cNvGrpSpPr/>
          <p:nvPr/>
        </p:nvGrpSpPr>
        <p:grpSpPr>
          <a:xfrm>
            <a:off x="5342810" y="2213733"/>
            <a:ext cx="228045" cy="351880"/>
            <a:chOff x="-28032075" y="3916450"/>
            <a:chExt cx="191425" cy="295375"/>
          </a:xfrm>
        </p:grpSpPr>
        <p:sp>
          <p:nvSpPr>
            <p:cNvPr id="6297" name="Google Shape;6297;p6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61"/>
          <p:cNvGrpSpPr/>
          <p:nvPr/>
        </p:nvGrpSpPr>
        <p:grpSpPr>
          <a:xfrm>
            <a:off x="7508157" y="1306484"/>
            <a:ext cx="352833" cy="352833"/>
            <a:chOff x="-26201650" y="3176075"/>
            <a:chExt cx="296175" cy="296175"/>
          </a:xfrm>
        </p:grpSpPr>
        <p:sp>
          <p:nvSpPr>
            <p:cNvPr id="6301" name="Google Shape;6301;p6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61"/>
          <p:cNvGrpSpPr/>
          <p:nvPr/>
        </p:nvGrpSpPr>
        <p:grpSpPr>
          <a:xfrm>
            <a:off x="7507680" y="1763705"/>
            <a:ext cx="353786" cy="351880"/>
            <a:chOff x="-26204800" y="3547050"/>
            <a:chExt cx="296975" cy="295375"/>
          </a:xfrm>
        </p:grpSpPr>
        <p:sp>
          <p:nvSpPr>
            <p:cNvPr id="6304" name="Google Shape;6304;p6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6" name="Google Shape;6306;p61"/>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7" name="Google Shape;6307;p61"/>
          <p:cNvGrpSpPr/>
          <p:nvPr/>
        </p:nvGrpSpPr>
        <p:grpSpPr>
          <a:xfrm>
            <a:off x="6178935" y="2693683"/>
            <a:ext cx="345328" cy="352833"/>
            <a:chOff x="-24353875" y="3147725"/>
            <a:chExt cx="289875" cy="296175"/>
          </a:xfrm>
        </p:grpSpPr>
        <p:sp>
          <p:nvSpPr>
            <p:cNvPr id="6308" name="Google Shape;6308;p6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61"/>
          <p:cNvGrpSpPr/>
          <p:nvPr/>
        </p:nvGrpSpPr>
        <p:grpSpPr>
          <a:xfrm>
            <a:off x="6186917" y="3173090"/>
            <a:ext cx="329365" cy="351910"/>
            <a:chOff x="-24344425" y="3519475"/>
            <a:chExt cx="276475" cy="295400"/>
          </a:xfrm>
        </p:grpSpPr>
        <p:sp>
          <p:nvSpPr>
            <p:cNvPr id="6311" name="Google Shape;6311;p6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1"/>
          <p:cNvGrpSpPr/>
          <p:nvPr/>
        </p:nvGrpSpPr>
        <p:grpSpPr>
          <a:xfrm>
            <a:off x="6176597" y="3625010"/>
            <a:ext cx="350004" cy="348128"/>
            <a:chOff x="-24353075" y="3891250"/>
            <a:chExt cx="293800" cy="292225"/>
          </a:xfrm>
        </p:grpSpPr>
        <p:sp>
          <p:nvSpPr>
            <p:cNvPr id="6314" name="Google Shape;6314;p6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1"/>
          <p:cNvGrpSpPr/>
          <p:nvPr/>
        </p:nvGrpSpPr>
        <p:grpSpPr>
          <a:xfrm>
            <a:off x="7960068" y="3173313"/>
            <a:ext cx="353757" cy="351463"/>
            <a:chOff x="-22845575" y="3504075"/>
            <a:chExt cx="296950" cy="295025"/>
          </a:xfrm>
        </p:grpSpPr>
        <p:sp>
          <p:nvSpPr>
            <p:cNvPr id="6317" name="Google Shape;6317;p6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1"/>
          <p:cNvGrpSpPr/>
          <p:nvPr/>
        </p:nvGrpSpPr>
        <p:grpSpPr>
          <a:xfrm>
            <a:off x="5753249" y="1306961"/>
            <a:ext cx="299344" cy="351880"/>
            <a:chOff x="-27691025" y="3175300"/>
            <a:chExt cx="251275" cy="295375"/>
          </a:xfrm>
        </p:grpSpPr>
        <p:sp>
          <p:nvSpPr>
            <p:cNvPr id="6320" name="Google Shape;6320;p6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61"/>
          <p:cNvGrpSpPr/>
          <p:nvPr/>
        </p:nvGrpSpPr>
        <p:grpSpPr>
          <a:xfrm>
            <a:off x="5725566" y="1825637"/>
            <a:ext cx="354710" cy="228015"/>
            <a:chOff x="-27721750" y="3598250"/>
            <a:chExt cx="297750" cy="191400"/>
          </a:xfrm>
        </p:grpSpPr>
        <p:sp>
          <p:nvSpPr>
            <p:cNvPr id="6325" name="Google Shape;6325;p6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1"/>
          <p:cNvGrpSpPr/>
          <p:nvPr/>
        </p:nvGrpSpPr>
        <p:grpSpPr>
          <a:xfrm>
            <a:off x="5726966" y="2219183"/>
            <a:ext cx="351910" cy="340980"/>
            <a:chOff x="-27719400" y="3925600"/>
            <a:chExt cx="295400" cy="286225"/>
          </a:xfrm>
        </p:grpSpPr>
        <p:sp>
          <p:nvSpPr>
            <p:cNvPr id="6328" name="Google Shape;6328;p6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61"/>
          <p:cNvGrpSpPr/>
          <p:nvPr/>
        </p:nvGrpSpPr>
        <p:grpSpPr>
          <a:xfrm>
            <a:off x="7948238" y="1306023"/>
            <a:ext cx="353757" cy="353757"/>
            <a:chOff x="-25834600" y="3176875"/>
            <a:chExt cx="296950" cy="296950"/>
          </a:xfrm>
        </p:grpSpPr>
        <p:sp>
          <p:nvSpPr>
            <p:cNvPr id="6331" name="Google Shape;6331;p6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1"/>
          <p:cNvGrpSpPr/>
          <p:nvPr/>
        </p:nvGrpSpPr>
        <p:grpSpPr>
          <a:xfrm>
            <a:off x="7948238" y="1774024"/>
            <a:ext cx="353757" cy="331241"/>
            <a:chOff x="-25834600" y="3564375"/>
            <a:chExt cx="296950" cy="278050"/>
          </a:xfrm>
        </p:grpSpPr>
        <p:sp>
          <p:nvSpPr>
            <p:cNvPr id="6337" name="Google Shape;6337;p6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61"/>
          <p:cNvGrpSpPr/>
          <p:nvPr/>
        </p:nvGrpSpPr>
        <p:grpSpPr>
          <a:xfrm>
            <a:off x="7946362" y="2213376"/>
            <a:ext cx="357509" cy="352595"/>
            <a:chOff x="-25834600" y="3915850"/>
            <a:chExt cx="300100" cy="295975"/>
          </a:xfrm>
        </p:grpSpPr>
        <p:sp>
          <p:nvSpPr>
            <p:cNvPr id="6346" name="Google Shape;6346;p6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61"/>
          <p:cNvGrpSpPr/>
          <p:nvPr/>
        </p:nvGrpSpPr>
        <p:grpSpPr>
          <a:xfrm>
            <a:off x="6681790" y="2694606"/>
            <a:ext cx="228968" cy="350987"/>
            <a:chOff x="-23930925" y="3149300"/>
            <a:chExt cx="192200" cy="294625"/>
          </a:xfrm>
        </p:grpSpPr>
        <p:sp>
          <p:nvSpPr>
            <p:cNvPr id="6350" name="Google Shape;6350;p6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1"/>
          <p:cNvGrpSpPr/>
          <p:nvPr/>
        </p:nvGrpSpPr>
        <p:grpSpPr>
          <a:xfrm>
            <a:off x="6638620" y="3173090"/>
            <a:ext cx="315307" cy="351910"/>
            <a:chOff x="-23962425" y="3519475"/>
            <a:chExt cx="264675" cy="295400"/>
          </a:xfrm>
        </p:grpSpPr>
        <p:sp>
          <p:nvSpPr>
            <p:cNvPr id="6355" name="Google Shape;6355;p6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7" name="Google Shape;6357;p61"/>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8" name="Google Shape;6358;p61"/>
          <p:cNvGrpSpPr/>
          <p:nvPr/>
        </p:nvGrpSpPr>
        <p:grpSpPr>
          <a:xfrm>
            <a:off x="8017295" y="3623134"/>
            <a:ext cx="239302" cy="351880"/>
            <a:chOff x="-22788075" y="3904625"/>
            <a:chExt cx="200875" cy="295375"/>
          </a:xfrm>
        </p:grpSpPr>
        <p:sp>
          <p:nvSpPr>
            <p:cNvPr id="6359" name="Google Shape;6359;p6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1"/>
          <p:cNvGrpSpPr/>
          <p:nvPr/>
        </p:nvGrpSpPr>
        <p:grpSpPr>
          <a:xfrm>
            <a:off x="6172593" y="1306499"/>
            <a:ext cx="354710" cy="352803"/>
            <a:chOff x="-27351575" y="3175300"/>
            <a:chExt cx="297750" cy="296150"/>
          </a:xfrm>
        </p:grpSpPr>
        <p:sp>
          <p:nvSpPr>
            <p:cNvPr id="6364" name="Google Shape;6364;p6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61"/>
          <p:cNvGrpSpPr/>
          <p:nvPr/>
        </p:nvGrpSpPr>
        <p:grpSpPr>
          <a:xfrm>
            <a:off x="6218402" y="1758809"/>
            <a:ext cx="269293" cy="353072"/>
            <a:chOff x="-27313750" y="3545275"/>
            <a:chExt cx="226050" cy="296375"/>
          </a:xfrm>
        </p:grpSpPr>
        <p:sp>
          <p:nvSpPr>
            <p:cNvPr id="6369" name="Google Shape;6369;p6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61"/>
          <p:cNvGrpSpPr/>
          <p:nvPr/>
        </p:nvGrpSpPr>
        <p:grpSpPr>
          <a:xfrm>
            <a:off x="6172593" y="2211380"/>
            <a:ext cx="354710" cy="356586"/>
            <a:chOff x="-27351575" y="3915650"/>
            <a:chExt cx="297750" cy="299325"/>
          </a:xfrm>
        </p:grpSpPr>
        <p:sp>
          <p:nvSpPr>
            <p:cNvPr id="6373" name="Google Shape;6373;p6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1"/>
          <p:cNvGrpSpPr/>
          <p:nvPr/>
        </p:nvGrpSpPr>
        <p:grpSpPr>
          <a:xfrm>
            <a:off x="4860084" y="2693579"/>
            <a:ext cx="319060" cy="353042"/>
            <a:chOff x="-25445525" y="3175900"/>
            <a:chExt cx="267825" cy="296350"/>
          </a:xfrm>
        </p:grpSpPr>
        <p:sp>
          <p:nvSpPr>
            <p:cNvPr id="6376" name="Google Shape;6376;p6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1"/>
          <p:cNvGrpSpPr/>
          <p:nvPr/>
        </p:nvGrpSpPr>
        <p:grpSpPr>
          <a:xfrm>
            <a:off x="4841797" y="3183902"/>
            <a:ext cx="355633" cy="330288"/>
            <a:chOff x="-25465200" y="3565175"/>
            <a:chExt cx="298525" cy="277250"/>
          </a:xfrm>
        </p:grpSpPr>
        <p:sp>
          <p:nvSpPr>
            <p:cNvPr id="6380" name="Google Shape;6380;p6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61"/>
          <p:cNvGrpSpPr/>
          <p:nvPr/>
        </p:nvGrpSpPr>
        <p:grpSpPr>
          <a:xfrm>
            <a:off x="4841336" y="3623432"/>
            <a:ext cx="356556" cy="351285"/>
            <a:chOff x="-25465200" y="3916150"/>
            <a:chExt cx="299300" cy="294875"/>
          </a:xfrm>
        </p:grpSpPr>
        <p:sp>
          <p:nvSpPr>
            <p:cNvPr id="6383" name="Google Shape;6383;p6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61"/>
          <p:cNvGrpSpPr/>
          <p:nvPr/>
        </p:nvGrpSpPr>
        <p:grpSpPr>
          <a:xfrm>
            <a:off x="7068775" y="2693698"/>
            <a:ext cx="351880" cy="352803"/>
            <a:chOff x="-23615075" y="3148525"/>
            <a:chExt cx="295375" cy="296150"/>
          </a:xfrm>
        </p:grpSpPr>
        <p:sp>
          <p:nvSpPr>
            <p:cNvPr id="6386" name="Google Shape;6386;p6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0" name="Google Shape;6390;p61"/>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1" name="Google Shape;6391;p61"/>
          <p:cNvGrpSpPr/>
          <p:nvPr/>
        </p:nvGrpSpPr>
        <p:grpSpPr>
          <a:xfrm>
            <a:off x="7068299" y="3632977"/>
            <a:ext cx="352833" cy="332194"/>
            <a:chOff x="-23615075" y="3906200"/>
            <a:chExt cx="296175" cy="278850"/>
          </a:xfrm>
        </p:grpSpPr>
        <p:sp>
          <p:nvSpPr>
            <p:cNvPr id="6392" name="Google Shape;6392;p6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5" name="Google Shape;6395;p61"/>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6" name="Google Shape;6396;p61"/>
          <p:cNvGrpSpPr/>
          <p:nvPr/>
        </p:nvGrpSpPr>
        <p:grpSpPr>
          <a:xfrm>
            <a:off x="6617268" y="1306618"/>
            <a:ext cx="353757" cy="352565"/>
            <a:chOff x="-26980600" y="3175500"/>
            <a:chExt cx="296950" cy="295950"/>
          </a:xfrm>
        </p:grpSpPr>
        <p:sp>
          <p:nvSpPr>
            <p:cNvPr id="6397" name="Google Shape;6397;p6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0" name="Google Shape;6400;p61"/>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1" name="Google Shape;6401;p61"/>
          <p:cNvGrpSpPr/>
          <p:nvPr/>
        </p:nvGrpSpPr>
        <p:grpSpPr>
          <a:xfrm>
            <a:off x="6617744" y="2245154"/>
            <a:ext cx="352803" cy="289039"/>
            <a:chOff x="-26981375" y="3951875"/>
            <a:chExt cx="296150" cy="242625"/>
          </a:xfrm>
        </p:grpSpPr>
        <p:sp>
          <p:nvSpPr>
            <p:cNvPr id="6402" name="Google Shape;6402;p6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61"/>
          <p:cNvGrpSpPr/>
          <p:nvPr/>
        </p:nvGrpSpPr>
        <p:grpSpPr>
          <a:xfrm>
            <a:off x="5282787" y="2692745"/>
            <a:ext cx="351910" cy="354710"/>
            <a:chOff x="-25094250" y="3176075"/>
            <a:chExt cx="295400" cy="297750"/>
          </a:xfrm>
        </p:grpSpPr>
        <p:sp>
          <p:nvSpPr>
            <p:cNvPr id="6406" name="Google Shape;6406;p6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1"/>
          <p:cNvGrpSpPr/>
          <p:nvPr/>
        </p:nvGrpSpPr>
        <p:grpSpPr>
          <a:xfrm>
            <a:off x="5282787" y="3173106"/>
            <a:ext cx="351910" cy="351880"/>
            <a:chOff x="-25094250" y="3547050"/>
            <a:chExt cx="295400" cy="295375"/>
          </a:xfrm>
        </p:grpSpPr>
        <p:sp>
          <p:nvSpPr>
            <p:cNvPr id="6410" name="Google Shape;6410;p6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5" name="Google Shape;6415;p61"/>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6" name="Google Shape;6416;p61"/>
          <p:cNvGrpSpPr/>
          <p:nvPr/>
        </p:nvGrpSpPr>
        <p:grpSpPr>
          <a:xfrm>
            <a:off x="7514864" y="2693698"/>
            <a:ext cx="352803" cy="352803"/>
            <a:chOff x="-23245675" y="3148525"/>
            <a:chExt cx="296150" cy="296150"/>
          </a:xfrm>
        </p:grpSpPr>
        <p:sp>
          <p:nvSpPr>
            <p:cNvPr id="6417" name="Google Shape;6417;p6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0" name="Google Shape;6420;p61"/>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1" name="Google Shape;6421;p61"/>
          <p:cNvGrpSpPr/>
          <p:nvPr/>
        </p:nvGrpSpPr>
        <p:grpSpPr>
          <a:xfrm>
            <a:off x="7515325" y="3622672"/>
            <a:ext cx="351880" cy="352803"/>
            <a:chOff x="-23244900" y="3888100"/>
            <a:chExt cx="295375" cy="296150"/>
          </a:xfrm>
        </p:grpSpPr>
        <p:sp>
          <p:nvSpPr>
            <p:cNvPr id="6422" name="Google Shape;6422;p6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3" name="Google Shape;6433;p61"/>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1"/>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435" name="Google Shape;6435;p61"/>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39" name="Shape 6439"/>
        <p:cNvGrpSpPr/>
        <p:nvPr/>
      </p:nvGrpSpPr>
      <p:grpSpPr>
        <a:xfrm>
          <a:off x="0" y="0"/>
          <a:ext cx="0" cy="0"/>
          <a:chOff x="0" y="0"/>
          <a:chExt cx="0" cy="0"/>
        </a:xfrm>
      </p:grpSpPr>
      <p:sp>
        <p:nvSpPr>
          <p:cNvPr id="6440" name="Google Shape;6440;p62"/>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62"/>
          <p:cNvGrpSpPr/>
          <p:nvPr/>
        </p:nvGrpSpPr>
        <p:grpSpPr>
          <a:xfrm>
            <a:off x="832654" y="1819647"/>
            <a:ext cx="367261" cy="367261"/>
            <a:chOff x="-65145700" y="3727425"/>
            <a:chExt cx="317425" cy="317425"/>
          </a:xfrm>
        </p:grpSpPr>
        <p:sp>
          <p:nvSpPr>
            <p:cNvPr id="6442" name="Google Shape;6442;p6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62"/>
          <p:cNvGrpSpPr/>
          <p:nvPr/>
        </p:nvGrpSpPr>
        <p:grpSpPr>
          <a:xfrm>
            <a:off x="835851" y="2248561"/>
            <a:ext cx="360868" cy="367261"/>
            <a:chOff x="-65144125" y="4094450"/>
            <a:chExt cx="311900" cy="317425"/>
          </a:xfrm>
        </p:grpSpPr>
        <p:sp>
          <p:nvSpPr>
            <p:cNvPr id="6445" name="Google Shape;6445;p6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8" name="Google Shape;6448;p62"/>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9" name="Google Shape;6449;p62"/>
          <p:cNvGrpSpPr/>
          <p:nvPr/>
        </p:nvGrpSpPr>
        <p:grpSpPr>
          <a:xfrm>
            <a:off x="3039420" y="1819256"/>
            <a:ext cx="370645" cy="368042"/>
            <a:chOff x="-63250675" y="3744075"/>
            <a:chExt cx="320350" cy="318100"/>
          </a:xfrm>
        </p:grpSpPr>
        <p:sp>
          <p:nvSpPr>
            <p:cNvPr id="6450" name="Google Shape;6450;p6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62"/>
          <p:cNvGrpSpPr/>
          <p:nvPr/>
        </p:nvGrpSpPr>
        <p:grpSpPr>
          <a:xfrm>
            <a:off x="3041112" y="2248561"/>
            <a:ext cx="367261" cy="367261"/>
            <a:chOff x="-63250675" y="4110200"/>
            <a:chExt cx="317425" cy="317425"/>
          </a:xfrm>
        </p:grpSpPr>
        <p:sp>
          <p:nvSpPr>
            <p:cNvPr id="6454" name="Google Shape;6454;p6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62"/>
          <p:cNvGrpSpPr/>
          <p:nvPr/>
        </p:nvGrpSpPr>
        <p:grpSpPr>
          <a:xfrm>
            <a:off x="1720159" y="2745656"/>
            <a:ext cx="359075" cy="358844"/>
            <a:chOff x="-61351725" y="3372400"/>
            <a:chExt cx="310350" cy="310150"/>
          </a:xfrm>
        </p:grpSpPr>
        <p:sp>
          <p:nvSpPr>
            <p:cNvPr id="6464" name="Google Shape;6464;p6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62"/>
          <p:cNvGrpSpPr/>
          <p:nvPr/>
        </p:nvGrpSpPr>
        <p:grpSpPr>
          <a:xfrm>
            <a:off x="1716514" y="3208713"/>
            <a:ext cx="366364" cy="333534"/>
            <a:chOff x="-61354875" y="3751050"/>
            <a:chExt cx="316650" cy="288275"/>
          </a:xfrm>
        </p:grpSpPr>
        <p:sp>
          <p:nvSpPr>
            <p:cNvPr id="6468" name="Google Shape;6468;p6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62"/>
          <p:cNvGrpSpPr/>
          <p:nvPr/>
        </p:nvGrpSpPr>
        <p:grpSpPr>
          <a:xfrm>
            <a:off x="1716514" y="3650352"/>
            <a:ext cx="366364" cy="367290"/>
            <a:chOff x="-61354875" y="4101525"/>
            <a:chExt cx="316650" cy="317450"/>
          </a:xfrm>
        </p:grpSpPr>
        <p:sp>
          <p:nvSpPr>
            <p:cNvPr id="6472" name="Google Shape;6472;p6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2"/>
          <p:cNvGrpSpPr/>
          <p:nvPr/>
        </p:nvGrpSpPr>
        <p:grpSpPr>
          <a:xfrm>
            <a:off x="3932949" y="2742228"/>
            <a:ext cx="368157" cy="365699"/>
            <a:chOff x="-59470075" y="3308975"/>
            <a:chExt cx="318200" cy="316075"/>
          </a:xfrm>
        </p:grpSpPr>
        <p:sp>
          <p:nvSpPr>
            <p:cNvPr id="6475" name="Google Shape;6475;p6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62"/>
          <p:cNvGrpSpPr/>
          <p:nvPr/>
        </p:nvGrpSpPr>
        <p:grpSpPr>
          <a:xfrm>
            <a:off x="1278379" y="1377933"/>
            <a:ext cx="367261" cy="364686"/>
            <a:chOff x="-64781025" y="3361050"/>
            <a:chExt cx="317425" cy="315200"/>
          </a:xfrm>
        </p:grpSpPr>
        <p:sp>
          <p:nvSpPr>
            <p:cNvPr id="6485" name="Google Shape;6485;p6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9" name="Google Shape;6489;p62"/>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2"/>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2"/>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2" name="Google Shape;6492;p62"/>
          <p:cNvGrpSpPr/>
          <p:nvPr/>
        </p:nvGrpSpPr>
        <p:grpSpPr>
          <a:xfrm>
            <a:off x="3482779" y="1819372"/>
            <a:ext cx="382765" cy="367810"/>
            <a:chOff x="-62890750" y="3747425"/>
            <a:chExt cx="330825" cy="317900"/>
          </a:xfrm>
        </p:grpSpPr>
        <p:sp>
          <p:nvSpPr>
            <p:cNvPr id="6493" name="Google Shape;6493;p6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2"/>
          <p:cNvGrpSpPr/>
          <p:nvPr/>
        </p:nvGrpSpPr>
        <p:grpSpPr>
          <a:xfrm>
            <a:off x="3490531" y="2249009"/>
            <a:ext cx="367261" cy="366364"/>
            <a:chOff x="-62884425" y="4111775"/>
            <a:chExt cx="317425" cy="316650"/>
          </a:xfrm>
        </p:grpSpPr>
        <p:sp>
          <p:nvSpPr>
            <p:cNvPr id="6508" name="Google Shape;6508;p6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62"/>
          <p:cNvGrpSpPr/>
          <p:nvPr/>
        </p:nvGrpSpPr>
        <p:grpSpPr>
          <a:xfrm>
            <a:off x="2163165" y="2745078"/>
            <a:ext cx="365438" cy="360001"/>
            <a:chOff x="-60991775" y="3376900"/>
            <a:chExt cx="315850" cy="311150"/>
          </a:xfrm>
        </p:grpSpPr>
        <p:sp>
          <p:nvSpPr>
            <p:cNvPr id="6511" name="Google Shape;6511;p6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62"/>
          <p:cNvGrpSpPr/>
          <p:nvPr/>
        </p:nvGrpSpPr>
        <p:grpSpPr>
          <a:xfrm>
            <a:off x="2162702" y="3195942"/>
            <a:ext cx="366364" cy="359075"/>
            <a:chOff x="-60988625" y="3740800"/>
            <a:chExt cx="316650" cy="310350"/>
          </a:xfrm>
        </p:grpSpPr>
        <p:sp>
          <p:nvSpPr>
            <p:cNvPr id="6515" name="Google Shape;6515;p6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2"/>
          <p:cNvGrpSpPr/>
          <p:nvPr/>
        </p:nvGrpSpPr>
        <p:grpSpPr>
          <a:xfrm>
            <a:off x="2162702" y="3651393"/>
            <a:ext cx="366364" cy="365207"/>
            <a:chOff x="-60987850" y="4100950"/>
            <a:chExt cx="316650" cy="315650"/>
          </a:xfrm>
        </p:grpSpPr>
        <p:sp>
          <p:nvSpPr>
            <p:cNvPr id="6519" name="Google Shape;6519;p6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2"/>
          <p:cNvGrpSpPr/>
          <p:nvPr/>
        </p:nvGrpSpPr>
        <p:grpSpPr>
          <a:xfrm>
            <a:off x="3932486" y="3196853"/>
            <a:ext cx="369083" cy="357253"/>
            <a:chOff x="-59447250" y="3706150"/>
            <a:chExt cx="319000" cy="308775"/>
          </a:xfrm>
        </p:grpSpPr>
        <p:sp>
          <p:nvSpPr>
            <p:cNvPr id="6525" name="Google Shape;6525;p6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62"/>
          <p:cNvGrpSpPr/>
          <p:nvPr/>
        </p:nvGrpSpPr>
        <p:grpSpPr>
          <a:xfrm>
            <a:off x="1721214" y="1378164"/>
            <a:ext cx="368186" cy="364224"/>
            <a:chOff x="-64406125" y="3362225"/>
            <a:chExt cx="318225" cy="314800"/>
          </a:xfrm>
        </p:grpSpPr>
        <p:sp>
          <p:nvSpPr>
            <p:cNvPr id="6530" name="Google Shape;6530;p6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2" name="Google Shape;6532;p62"/>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3" name="Google Shape;6533;p62"/>
          <p:cNvGrpSpPr/>
          <p:nvPr/>
        </p:nvGrpSpPr>
        <p:grpSpPr>
          <a:xfrm>
            <a:off x="1721677" y="2249009"/>
            <a:ext cx="367261" cy="366364"/>
            <a:chOff x="-64410850" y="4094450"/>
            <a:chExt cx="317425" cy="316650"/>
          </a:xfrm>
        </p:grpSpPr>
        <p:sp>
          <p:nvSpPr>
            <p:cNvPr id="6534" name="Google Shape;6534;p6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7" name="Google Shape;6537;p62"/>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8" name="Google Shape;6538;p62"/>
          <p:cNvGrpSpPr/>
          <p:nvPr/>
        </p:nvGrpSpPr>
        <p:grpSpPr>
          <a:xfrm>
            <a:off x="3943225" y="1819083"/>
            <a:ext cx="365467" cy="368389"/>
            <a:chOff x="-62516625" y="3743175"/>
            <a:chExt cx="315875" cy="318400"/>
          </a:xfrm>
        </p:grpSpPr>
        <p:sp>
          <p:nvSpPr>
            <p:cNvPr id="6539" name="Google Shape;6539;p6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2"/>
          <p:cNvGrpSpPr/>
          <p:nvPr/>
        </p:nvGrpSpPr>
        <p:grpSpPr>
          <a:xfrm>
            <a:off x="3950065" y="2269054"/>
            <a:ext cx="351786" cy="326274"/>
            <a:chOff x="-62511900" y="4129100"/>
            <a:chExt cx="304050" cy="282000"/>
          </a:xfrm>
        </p:grpSpPr>
        <p:sp>
          <p:nvSpPr>
            <p:cNvPr id="6542" name="Google Shape;6542;p6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2"/>
          <p:cNvGrpSpPr/>
          <p:nvPr/>
        </p:nvGrpSpPr>
        <p:grpSpPr>
          <a:xfrm>
            <a:off x="2628187" y="2741448"/>
            <a:ext cx="310770" cy="367261"/>
            <a:chOff x="-60597975" y="3367475"/>
            <a:chExt cx="268600" cy="317425"/>
          </a:xfrm>
        </p:grpSpPr>
        <p:sp>
          <p:nvSpPr>
            <p:cNvPr id="6548" name="Google Shape;6548;p6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3" name="Google Shape;6553;p62"/>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4" name="Google Shape;6554;p62"/>
          <p:cNvGrpSpPr/>
          <p:nvPr/>
        </p:nvGrpSpPr>
        <p:grpSpPr>
          <a:xfrm>
            <a:off x="2600390" y="3702764"/>
            <a:ext cx="366364" cy="262465"/>
            <a:chOff x="-60621600" y="4145650"/>
            <a:chExt cx="316650" cy="226850"/>
          </a:xfrm>
        </p:grpSpPr>
        <p:sp>
          <p:nvSpPr>
            <p:cNvPr id="6555" name="Google Shape;6555;p6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62"/>
          <p:cNvGrpSpPr/>
          <p:nvPr/>
        </p:nvGrpSpPr>
        <p:grpSpPr>
          <a:xfrm>
            <a:off x="3937042" y="3651263"/>
            <a:ext cx="359972" cy="365467"/>
            <a:chOff x="-59400775" y="4084200"/>
            <a:chExt cx="311125" cy="315875"/>
          </a:xfrm>
        </p:grpSpPr>
        <p:sp>
          <p:nvSpPr>
            <p:cNvPr id="6559" name="Google Shape;6559;p6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62"/>
          <p:cNvGrpSpPr/>
          <p:nvPr/>
        </p:nvGrpSpPr>
        <p:grpSpPr>
          <a:xfrm>
            <a:off x="2161136" y="1377094"/>
            <a:ext cx="365438" cy="366364"/>
            <a:chOff x="-64044600" y="3360375"/>
            <a:chExt cx="315850" cy="316650"/>
          </a:xfrm>
        </p:grpSpPr>
        <p:sp>
          <p:nvSpPr>
            <p:cNvPr id="6566" name="Google Shape;6566;p6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62"/>
          <p:cNvGrpSpPr/>
          <p:nvPr/>
        </p:nvGrpSpPr>
        <p:grpSpPr>
          <a:xfrm>
            <a:off x="2187559" y="1819647"/>
            <a:ext cx="312592" cy="367261"/>
            <a:chOff x="-64022550" y="3727425"/>
            <a:chExt cx="270175" cy="317425"/>
          </a:xfrm>
        </p:grpSpPr>
        <p:sp>
          <p:nvSpPr>
            <p:cNvPr id="6570" name="Google Shape;6570;p6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62"/>
          <p:cNvGrpSpPr/>
          <p:nvPr/>
        </p:nvGrpSpPr>
        <p:grpSpPr>
          <a:xfrm>
            <a:off x="2211697" y="2248547"/>
            <a:ext cx="264317" cy="367290"/>
            <a:chOff x="-64001300" y="4093650"/>
            <a:chExt cx="228450" cy="317450"/>
          </a:xfrm>
        </p:grpSpPr>
        <p:sp>
          <p:nvSpPr>
            <p:cNvPr id="6574" name="Google Shape;6574;p6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2"/>
          <p:cNvGrpSpPr/>
          <p:nvPr/>
        </p:nvGrpSpPr>
        <p:grpSpPr>
          <a:xfrm>
            <a:off x="830701" y="2741838"/>
            <a:ext cx="359972" cy="366480"/>
            <a:chOff x="-62148800" y="3377700"/>
            <a:chExt cx="311125" cy="316750"/>
          </a:xfrm>
        </p:grpSpPr>
        <p:sp>
          <p:nvSpPr>
            <p:cNvPr id="6579" name="Google Shape;6579;p6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62"/>
          <p:cNvGrpSpPr/>
          <p:nvPr/>
        </p:nvGrpSpPr>
        <p:grpSpPr>
          <a:xfrm>
            <a:off x="826608" y="3191835"/>
            <a:ext cx="368157" cy="367290"/>
            <a:chOff x="-62154300" y="3743950"/>
            <a:chExt cx="318200" cy="317450"/>
          </a:xfrm>
        </p:grpSpPr>
        <p:sp>
          <p:nvSpPr>
            <p:cNvPr id="6582" name="Google Shape;6582;p6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62"/>
          <p:cNvGrpSpPr/>
          <p:nvPr/>
        </p:nvGrpSpPr>
        <p:grpSpPr>
          <a:xfrm>
            <a:off x="826594" y="3650815"/>
            <a:ext cx="368186" cy="366364"/>
            <a:chOff x="-62151950" y="4111775"/>
            <a:chExt cx="318225" cy="316650"/>
          </a:xfrm>
        </p:grpSpPr>
        <p:sp>
          <p:nvSpPr>
            <p:cNvPr id="6585" name="Google Shape;6585;p6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2"/>
          <p:cNvGrpSpPr/>
          <p:nvPr/>
        </p:nvGrpSpPr>
        <p:grpSpPr>
          <a:xfrm>
            <a:off x="3045218" y="2741361"/>
            <a:ext cx="368157" cy="367434"/>
            <a:chOff x="-60254550" y="3367325"/>
            <a:chExt cx="318200" cy="317575"/>
          </a:xfrm>
        </p:grpSpPr>
        <p:sp>
          <p:nvSpPr>
            <p:cNvPr id="6590" name="Google Shape;6590;p6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62"/>
          <p:cNvGrpSpPr/>
          <p:nvPr/>
        </p:nvGrpSpPr>
        <p:grpSpPr>
          <a:xfrm>
            <a:off x="3046115" y="3192355"/>
            <a:ext cx="366364" cy="366248"/>
            <a:chOff x="-60255350" y="3733825"/>
            <a:chExt cx="316650" cy="316550"/>
          </a:xfrm>
        </p:grpSpPr>
        <p:sp>
          <p:nvSpPr>
            <p:cNvPr id="6595" name="Google Shape;6595;p6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2"/>
          <p:cNvGrpSpPr/>
          <p:nvPr/>
        </p:nvGrpSpPr>
        <p:grpSpPr>
          <a:xfrm>
            <a:off x="3073912" y="3651263"/>
            <a:ext cx="310770" cy="365467"/>
            <a:chOff x="-60232500" y="4101525"/>
            <a:chExt cx="268600" cy="315875"/>
          </a:xfrm>
        </p:grpSpPr>
        <p:sp>
          <p:nvSpPr>
            <p:cNvPr id="6603" name="Google Shape;6603;p6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5" name="Google Shape;6605;p62"/>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6" name="Google Shape;6606;p62"/>
          <p:cNvGrpSpPr/>
          <p:nvPr/>
        </p:nvGrpSpPr>
        <p:grpSpPr>
          <a:xfrm>
            <a:off x="2606912" y="1377094"/>
            <a:ext cx="368186" cy="366364"/>
            <a:chOff x="-63679950" y="3360375"/>
            <a:chExt cx="318225" cy="316650"/>
          </a:xfrm>
        </p:grpSpPr>
        <p:sp>
          <p:nvSpPr>
            <p:cNvPr id="6607" name="Google Shape;6607;p6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1" name="Google Shape;6611;p62"/>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2" name="Google Shape;6612;p62"/>
          <p:cNvGrpSpPr/>
          <p:nvPr/>
        </p:nvGrpSpPr>
        <p:grpSpPr>
          <a:xfrm>
            <a:off x="2605539" y="2248431"/>
            <a:ext cx="370934" cy="367521"/>
            <a:chOff x="-63679950" y="4093450"/>
            <a:chExt cx="320600" cy="317650"/>
          </a:xfrm>
        </p:grpSpPr>
        <p:sp>
          <p:nvSpPr>
            <p:cNvPr id="6613" name="Google Shape;6613;p6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2"/>
          <p:cNvGrpSpPr/>
          <p:nvPr/>
        </p:nvGrpSpPr>
        <p:grpSpPr>
          <a:xfrm>
            <a:off x="1265656" y="2741433"/>
            <a:ext cx="366364" cy="367290"/>
            <a:chOff x="-61784125" y="3377700"/>
            <a:chExt cx="316650" cy="317450"/>
          </a:xfrm>
        </p:grpSpPr>
        <p:sp>
          <p:nvSpPr>
            <p:cNvPr id="6617" name="Google Shape;6617;p6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62"/>
          <p:cNvGrpSpPr/>
          <p:nvPr/>
        </p:nvGrpSpPr>
        <p:grpSpPr>
          <a:xfrm>
            <a:off x="1265656" y="3191835"/>
            <a:ext cx="366364" cy="367290"/>
            <a:chOff x="-61783350" y="3743950"/>
            <a:chExt cx="316650" cy="317450"/>
          </a:xfrm>
        </p:grpSpPr>
        <p:sp>
          <p:nvSpPr>
            <p:cNvPr id="6625" name="Google Shape;6625;p6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7" name="Google Shape;6627;p62"/>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2"/>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2"/>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0" name="Google Shape;6630;p62"/>
          <p:cNvGrpSpPr/>
          <p:nvPr/>
        </p:nvGrpSpPr>
        <p:grpSpPr>
          <a:xfrm>
            <a:off x="3487080" y="3651668"/>
            <a:ext cx="369112" cy="364657"/>
            <a:chOff x="-59869425" y="4102225"/>
            <a:chExt cx="319025" cy="315175"/>
          </a:xfrm>
        </p:grpSpPr>
        <p:sp>
          <p:nvSpPr>
            <p:cNvPr id="6631" name="Google Shape;6631;p6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62"/>
          <p:cNvGrpSpPr/>
          <p:nvPr/>
        </p:nvGrpSpPr>
        <p:grpSpPr>
          <a:xfrm>
            <a:off x="2605883" y="4120490"/>
            <a:ext cx="366364" cy="365467"/>
            <a:chOff x="-59029025" y="3711650"/>
            <a:chExt cx="316650" cy="315875"/>
          </a:xfrm>
        </p:grpSpPr>
        <p:sp>
          <p:nvSpPr>
            <p:cNvPr id="6636" name="Google Shape;6636;p6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2"/>
          <p:cNvGrpSpPr/>
          <p:nvPr/>
        </p:nvGrpSpPr>
        <p:grpSpPr>
          <a:xfrm>
            <a:off x="4841373" y="1398014"/>
            <a:ext cx="351940" cy="348188"/>
            <a:chOff x="581525" y="3254850"/>
            <a:chExt cx="297750" cy="294575"/>
          </a:xfrm>
        </p:grpSpPr>
        <p:sp>
          <p:nvSpPr>
            <p:cNvPr id="6644" name="Google Shape;6644;p6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62"/>
          <p:cNvGrpSpPr/>
          <p:nvPr/>
        </p:nvGrpSpPr>
        <p:grpSpPr>
          <a:xfrm>
            <a:off x="4840442" y="1836950"/>
            <a:ext cx="353802" cy="351497"/>
            <a:chOff x="580725" y="3617925"/>
            <a:chExt cx="299325" cy="297375"/>
          </a:xfrm>
        </p:grpSpPr>
        <p:sp>
          <p:nvSpPr>
            <p:cNvPr id="6648" name="Google Shape;6648;p6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2"/>
          <p:cNvGrpSpPr/>
          <p:nvPr/>
        </p:nvGrpSpPr>
        <p:grpSpPr>
          <a:xfrm>
            <a:off x="4842304" y="2284140"/>
            <a:ext cx="350079" cy="350079"/>
            <a:chOff x="583100" y="3982600"/>
            <a:chExt cx="296175" cy="296175"/>
          </a:xfrm>
        </p:grpSpPr>
        <p:sp>
          <p:nvSpPr>
            <p:cNvPr id="6654" name="Google Shape;6654;p6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2"/>
          <p:cNvGrpSpPr/>
          <p:nvPr/>
        </p:nvGrpSpPr>
        <p:grpSpPr>
          <a:xfrm>
            <a:off x="7074918" y="1397764"/>
            <a:ext cx="307231" cy="348690"/>
            <a:chOff x="2423775" y="3226875"/>
            <a:chExt cx="259925" cy="295000"/>
          </a:xfrm>
        </p:grpSpPr>
        <p:sp>
          <p:nvSpPr>
            <p:cNvPr id="6662" name="Google Shape;6662;p6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2"/>
          <p:cNvGrpSpPr/>
          <p:nvPr/>
        </p:nvGrpSpPr>
        <p:grpSpPr>
          <a:xfrm>
            <a:off x="7052106" y="1839049"/>
            <a:ext cx="352857" cy="347301"/>
            <a:chOff x="2404875" y="3592725"/>
            <a:chExt cx="298525" cy="293825"/>
          </a:xfrm>
        </p:grpSpPr>
        <p:sp>
          <p:nvSpPr>
            <p:cNvPr id="6666" name="Google Shape;6666;p6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2"/>
          <p:cNvGrpSpPr/>
          <p:nvPr/>
        </p:nvGrpSpPr>
        <p:grpSpPr>
          <a:xfrm>
            <a:off x="7053036" y="2284614"/>
            <a:ext cx="350995" cy="349133"/>
            <a:chOff x="2404875" y="3955825"/>
            <a:chExt cx="296950" cy="295375"/>
          </a:xfrm>
        </p:grpSpPr>
        <p:sp>
          <p:nvSpPr>
            <p:cNvPr id="6670" name="Google Shape;6670;p6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2"/>
          <p:cNvGrpSpPr/>
          <p:nvPr/>
        </p:nvGrpSpPr>
        <p:grpSpPr>
          <a:xfrm>
            <a:off x="5747016" y="2748808"/>
            <a:ext cx="349163" cy="350079"/>
            <a:chOff x="4263650" y="3235150"/>
            <a:chExt cx="295400" cy="296175"/>
          </a:xfrm>
        </p:grpSpPr>
        <p:sp>
          <p:nvSpPr>
            <p:cNvPr id="6675" name="Google Shape;6675;p6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62"/>
          <p:cNvGrpSpPr/>
          <p:nvPr/>
        </p:nvGrpSpPr>
        <p:grpSpPr>
          <a:xfrm>
            <a:off x="5744696" y="3207969"/>
            <a:ext cx="353802" cy="327739"/>
            <a:chOff x="4266025" y="3609275"/>
            <a:chExt cx="299325" cy="277275"/>
          </a:xfrm>
        </p:grpSpPr>
        <p:sp>
          <p:nvSpPr>
            <p:cNvPr id="6681" name="Google Shape;6681;p6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62"/>
          <p:cNvGrpSpPr/>
          <p:nvPr/>
        </p:nvGrpSpPr>
        <p:grpSpPr>
          <a:xfrm>
            <a:off x="5745154" y="3673356"/>
            <a:ext cx="352886" cy="349133"/>
            <a:chOff x="4263650" y="3963700"/>
            <a:chExt cx="298550" cy="295375"/>
          </a:xfrm>
        </p:grpSpPr>
        <p:sp>
          <p:nvSpPr>
            <p:cNvPr id="6684" name="Google Shape;6684;p6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2"/>
          <p:cNvGrpSpPr/>
          <p:nvPr/>
        </p:nvGrpSpPr>
        <p:grpSpPr>
          <a:xfrm>
            <a:off x="8023491" y="2748809"/>
            <a:ext cx="226264" cy="350079"/>
            <a:chOff x="6164975" y="3211525"/>
            <a:chExt cx="191425" cy="296175"/>
          </a:xfrm>
        </p:grpSpPr>
        <p:sp>
          <p:nvSpPr>
            <p:cNvPr id="6692" name="Google Shape;6692;p6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2"/>
          <p:cNvGrpSpPr/>
          <p:nvPr/>
        </p:nvGrpSpPr>
        <p:grpSpPr>
          <a:xfrm>
            <a:off x="5285528" y="1397084"/>
            <a:ext cx="352886" cy="350049"/>
            <a:chOff x="946175" y="3253275"/>
            <a:chExt cx="298550" cy="296150"/>
          </a:xfrm>
        </p:grpSpPr>
        <p:sp>
          <p:nvSpPr>
            <p:cNvPr id="6700" name="Google Shape;6700;p6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2"/>
          <p:cNvGrpSpPr/>
          <p:nvPr/>
        </p:nvGrpSpPr>
        <p:grpSpPr>
          <a:xfrm>
            <a:off x="5286459" y="1839048"/>
            <a:ext cx="351024" cy="347301"/>
            <a:chOff x="946175" y="3619500"/>
            <a:chExt cx="296975" cy="293825"/>
          </a:xfrm>
        </p:grpSpPr>
        <p:sp>
          <p:nvSpPr>
            <p:cNvPr id="6706" name="Google Shape;6706;p6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62"/>
          <p:cNvGrpSpPr/>
          <p:nvPr/>
        </p:nvGrpSpPr>
        <p:grpSpPr>
          <a:xfrm>
            <a:off x="5286001" y="2283682"/>
            <a:ext cx="351940" cy="350995"/>
            <a:chOff x="944600" y="3981825"/>
            <a:chExt cx="297750" cy="296950"/>
          </a:xfrm>
        </p:grpSpPr>
        <p:sp>
          <p:nvSpPr>
            <p:cNvPr id="6713" name="Google Shape;6713;p6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62"/>
          <p:cNvGrpSpPr/>
          <p:nvPr/>
        </p:nvGrpSpPr>
        <p:grpSpPr>
          <a:xfrm>
            <a:off x="7502937" y="1397542"/>
            <a:ext cx="350079" cy="349133"/>
            <a:chOff x="2768750" y="3227275"/>
            <a:chExt cx="296175" cy="295375"/>
          </a:xfrm>
        </p:grpSpPr>
        <p:sp>
          <p:nvSpPr>
            <p:cNvPr id="6718" name="Google Shape;6718;p6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2"/>
          <p:cNvGrpSpPr/>
          <p:nvPr/>
        </p:nvGrpSpPr>
        <p:grpSpPr>
          <a:xfrm>
            <a:off x="7523888" y="1838414"/>
            <a:ext cx="308177" cy="348572"/>
            <a:chOff x="2786075" y="3591800"/>
            <a:chExt cx="260725" cy="294900"/>
          </a:xfrm>
        </p:grpSpPr>
        <p:sp>
          <p:nvSpPr>
            <p:cNvPr id="6727" name="Google Shape;6727;p6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2"/>
          <p:cNvGrpSpPr/>
          <p:nvPr/>
        </p:nvGrpSpPr>
        <p:grpSpPr>
          <a:xfrm>
            <a:off x="7564387" y="2284141"/>
            <a:ext cx="227180" cy="350079"/>
            <a:chOff x="2819150" y="3955025"/>
            <a:chExt cx="192200" cy="296175"/>
          </a:xfrm>
        </p:grpSpPr>
        <p:sp>
          <p:nvSpPr>
            <p:cNvPr id="6733" name="Google Shape;6733;p6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2"/>
          <p:cNvGrpSpPr/>
          <p:nvPr/>
        </p:nvGrpSpPr>
        <p:grpSpPr>
          <a:xfrm>
            <a:off x="6188160" y="2749739"/>
            <a:ext cx="349133" cy="348217"/>
            <a:chOff x="4629125" y="3235150"/>
            <a:chExt cx="295375" cy="294600"/>
          </a:xfrm>
        </p:grpSpPr>
        <p:sp>
          <p:nvSpPr>
            <p:cNvPr id="6738" name="Google Shape;6738;p6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2"/>
          <p:cNvGrpSpPr/>
          <p:nvPr/>
        </p:nvGrpSpPr>
        <p:grpSpPr>
          <a:xfrm>
            <a:off x="6188145" y="3197272"/>
            <a:ext cx="349163" cy="349133"/>
            <a:chOff x="4628325" y="3599825"/>
            <a:chExt cx="295400" cy="295375"/>
          </a:xfrm>
        </p:grpSpPr>
        <p:sp>
          <p:nvSpPr>
            <p:cNvPr id="6744" name="Google Shape;6744;p6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2"/>
          <p:cNvGrpSpPr/>
          <p:nvPr/>
        </p:nvGrpSpPr>
        <p:grpSpPr>
          <a:xfrm>
            <a:off x="6209096" y="3672883"/>
            <a:ext cx="307261" cy="350079"/>
            <a:chOff x="4645650" y="3962900"/>
            <a:chExt cx="259950" cy="296175"/>
          </a:xfrm>
        </p:grpSpPr>
        <p:sp>
          <p:nvSpPr>
            <p:cNvPr id="6757" name="Google Shape;6757;p6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62"/>
          <p:cNvGrpSpPr/>
          <p:nvPr/>
        </p:nvGrpSpPr>
        <p:grpSpPr>
          <a:xfrm>
            <a:off x="7962056" y="3197745"/>
            <a:ext cx="349133" cy="348188"/>
            <a:chOff x="6143725" y="3582500"/>
            <a:chExt cx="295375" cy="294575"/>
          </a:xfrm>
        </p:grpSpPr>
        <p:sp>
          <p:nvSpPr>
            <p:cNvPr id="6764" name="Google Shape;6764;p6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2"/>
          <p:cNvGrpSpPr/>
          <p:nvPr/>
        </p:nvGrpSpPr>
        <p:grpSpPr>
          <a:xfrm>
            <a:off x="5730883" y="1397084"/>
            <a:ext cx="350995" cy="350049"/>
            <a:chOff x="1310075" y="3253275"/>
            <a:chExt cx="296950" cy="296150"/>
          </a:xfrm>
        </p:grpSpPr>
        <p:sp>
          <p:nvSpPr>
            <p:cNvPr id="6772" name="Google Shape;6772;p6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5" name="Google Shape;6775;p62"/>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6" name="Google Shape;6776;p62"/>
          <p:cNvGrpSpPr/>
          <p:nvPr/>
        </p:nvGrpSpPr>
        <p:grpSpPr>
          <a:xfrm>
            <a:off x="5730410" y="2283343"/>
            <a:ext cx="351941" cy="351675"/>
            <a:chOff x="1310075" y="3980250"/>
            <a:chExt cx="297750" cy="297525"/>
          </a:xfrm>
        </p:grpSpPr>
        <p:sp>
          <p:nvSpPr>
            <p:cNvPr id="6777" name="Google Shape;6777;p6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62"/>
          <p:cNvGrpSpPr/>
          <p:nvPr/>
        </p:nvGrpSpPr>
        <p:grpSpPr>
          <a:xfrm>
            <a:off x="7995198" y="1397542"/>
            <a:ext cx="266305" cy="349133"/>
            <a:chOff x="3167275" y="3227275"/>
            <a:chExt cx="225300" cy="295375"/>
          </a:xfrm>
        </p:grpSpPr>
        <p:sp>
          <p:nvSpPr>
            <p:cNvPr id="6782" name="Google Shape;6782;p6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7" name="Google Shape;6787;p62"/>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8" name="Google Shape;6788;p62"/>
          <p:cNvGrpSpPr/>
          <p:nvPr/>
        </p:nvGrpSpPr>
        <p:grpSpPr>
          <a:xfrm>
            <a:off x="7952380" y="2284599"/>
            <a:ext cx="351940" cy="349163"/>
            <a:chOff x="3133425" y="3955025"/>
            <a:chExt cx="297750" cy="295400"/>
          </a:xfrm>
        </p:grpSpPr>
        <p:sp>
          <p:nvSpPr>
            <p:cNvPr id="6789" name="Google Shape;6789;p6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2"/>
          <p:cNvGrpSpPr/>
          <p:nvPr/>
        </p:nvGrpSpPr>
        <p:grpSpPr>
          <a:xfrm>
            <a:off x="6632554" y="2748187"/>
            <a:ext cx="350079" cy="351320"/>
            <a:chOff x="4991425" y="3234750"/>
            <a:chExt cx="296175" cy="297225"/>
          </a:xfrm>
        </p:grpSpPr>
        <p:sp>
          <p:nvSpPr>
            <p:cNvPr id="6793" name="Google Shape;6793;p6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62"/>
          <p:cNvGrpSpPr/>
          <p:nvPr/>
        </p:nvGrpSpPr>
        <p:grpSpPr>
          <a:xfrm>
            <a:off x="6632554" y="3217750"/>
            <a:ext cx="350079" cy="308177"/>
            <a:chOff x="4991425" y="3617150"/>
            <a:chExt cx="296175" cy="260725"/>
          </a:xfrm>
        </p:grpSpPr>
        <p:sp>
          <p:nvSpPr>
            <p:cNvPr id="6800" name="Google Shape;6800;p6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62"/>
          <p:cNvGrpSpPr/>
          <p:nvPr/>
        </p:nvGrpSpPr>
        <p:grpSpPr>
          <a:xfrm>
            <a:off x="6709827" y="3673341"/>
            <a:ext cx="195532" cy="349163"/>
            <a:chOff x="5056800" y="3962900"/>
            <a:chExt cx="165425" cy="295400"/>
          </a:xfrm>
        </p:grpSpPr>
        <p:sp>
          <p:nvSpPr>
            <p:cNvPr id="6808" name="Google Shape;6808;p6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62"/>
          <p:cNvGrpSpPr/>
          <p:nvPr/>
        </p:nvGrpSpPr>
        <p:grpSpPr>
          <a:xfrm>
            <a:off x="7961125" y="3673357"/>
            <a:ext cx="350995" cy="349133"/>
            <a:chOff x="6168925" y="3936925"/>
            <a:chExt cx="296950" cy="295375"/>
          </a:xfrm>
        </p:grpSpPr>
        <p:sp>
          <p:nvSpPr>
            <p:cNvPr id="6812" name="Google Shape;6812;p6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62"/>
          <p:cNvGrpSpPr/>
          <p:nvPr/>
        </p:nvGrpSpPr>
        <p:grpSpPr>
          <a:xfrm>
            <a:off x="6174844" y="1390429"/>
            <a:ext cx="348188" cy="349133"/>
            <a:chOff x="1674750" y="3254050"/>
            <a:chExt cx="294575" cy="295375"/>
          </a:xfrm>
        </p:grpSpPr>
        <p:sp>
          <p:nvSpPr>
            <p:cNvPr id="6819" name="Google Shape;6819;p6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62"/>
          <p:cNvGrpSpPr/>
          <p:nvPr/>
        </p:nvGrpSpPr>
        <p:grpSpPr>
          <a:xfrm>
            <a:off x="6189239" y="1838132"/>
            <a:ext cx="319347" cy="349133"/>
            <a:chOff x="1687350" y="3618725"/>
            <a:chExt cx="270175" cy="295375"/>
          </a:xfrm>
        </p:grpSpPr>
        <p:sp>
          <p:nvSpPr>
            <p:cNvPr id="6823" name="Google Shape;6823;p6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2"/>
          <p:cNvGrpSpPr/>
          <p:nvPr/>
        </p:nvGrpSpPr>
        <p:grpSpPr>
          <a:xfrm>
            <a:off x="6172942" y="2284613"/>
            <a:ext cx="351940" cy="349133"/>
            <a:chOff x="1672375" y="3982600"/>
            <a:chExt cx="297750" cy="295375"/>
          </a:xfrm>
        </p:grpSpPr>
        <p:sp>
          <p:nvSpPr>
            <p:cNvPr id="6827" name="Google Shape;6827;p6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2"/>
          <p:cNvGrpSpPr/>
          <p:nvPr/>
        </p:nvGrpSpPr>
        <p:grpSpPr>
          <a:xfrm>
            <a:off x="4864934" y="2748808"/>
            <a:ext cx="350079" cy="350079"/>
            <a:chOff x="3497300" y="3227275"/>
            <a:chExt cx="296175" cy="296175"/>
          </a:xfrm>
        </p:grpSpPr>
        <p:sp>
          <p:nvSpPr>
            <p:cNvPr id="6831" name="Google Shape;6831;p6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62"/>
          <p:cNvGrpSpPr/>
          <p:nvPr/>
        </p:nvGrpSpPr>
        <p:grpSpPr>
          <a:xfrm>
            <a:off x="4865407" y="3198203"/>
            <a:ext cx="349133" cy="347272"/>
            <a:chOff x="3497300" y="3591950"/>
            <a:chExt cx="295375" cy="293800"/>
          </a:xfrm>
        </p:grpSpPr>
        <p:sp>
          <p:nvSpPr>
            <p:cNvPr id="6840" name="Google Shape;6840;p6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62"/>
          <p:cNvGrpSpPr/>
          <p:nvPr/>
        </p:nvGrpSpPr>
        <p:grpSpPr>
          <a:xfrm>
            <a:off x="4865407" y="3673341"/>
            <a:ext cx="349133" cy="349163"/>
            <a:chOff x="3497300" y="3955025"/>
            <a:chExt cx="295375" cy="295400"/>
          </a:xfrm>
        </p:grpSpPr>
        <p:sp>
          <p:nvSpPr>
            <p:cNvPr id="6849" name="Google Shape;6849;p6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2"/>
          <p:cNvGrpSpPr/>
          <p:nvPr/>
        </p:nvGrpSpPr>
        <p:grpSpPr>
          <a:xfrm>
            <a:off x="7089979" y="2749532"/>
            <a:ext cx="327739" cy="348631"/>
            <a:chOff x="5364750" y="3235150"/>
            <a:chExt cx="277275" cy="294950"/>
          </a:xfrm>
        </p:grpSpPr>
        <p:sp>
          <p:nvSpPr>
            <p:cNvPr id="6853" name="Google Shape;6853;p6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62"/>
          <p:cNvGrpSpPr/>
          <p:nvPr/>
        </p:nvGrpSpPr>
        <p:grpSpPr>
          <a:xfrm>
            <a:off x="7078337" y="3195868"/>
            <a:ext cx="351024" cy="351941"/>
            <a:chOff x="5355300" y="3598250"/>
            <a:chExt cx="296975" cy="297750"/>
          </a:xfrm>
        </p:grpSpPr>
        <p:sp>
          <p:nvSpPr>
            <p:cNvPr id="6862" name="Google Shape;6862;p6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62"/>
          <p:cNvGrpSpPr/>
          <p:nvPr/>
        </p:nvGrpSpPr>
        <p:grpSpPr>
          <a:xfrm>
            <a:off x="7082533" y="3734790"/>
            <a:ext cx="342632" cy="226264"/>
            <a:chOff x="5358450" y="4015675"/>
            <a:chExt cx="289875" cy="191425"/>
          </a:xfrm>
        </p:grpSpPr>
        <p:sp>
          <p:nvSpPr>
            <p:cNvPr id="6871" name="Google Shape;6871;p6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2"/>
          <p:cNvGrpSpPr/>
          <p:nvPr/>
        </p:nvGrpSpPr>
        <p:grpSpPr>
          <a:xfrm>
            <a:off x="6209015" y="4117322"/>
            <a:ext cx="351024" cy="325464"/>
            <a:chOff x="6543825" y="3202075"/>
            <a:chExt cx="296975" cy="275350"/>
          </a:xfrm>
        </p:grpSpPr>
        <p:sp>
          <p:nvSpPr>
            <p:cNvPr id="6876" name="Google Shape;6876;p6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62"/>
          <p:cNvGrpSpPr/>
          <p:nvPr/>
        </p:nvGrpSpPr>
        <p:grpSpPr>
          <a:xfrm>
            <a:off x="6615996" y="1397069"/>
            <a:ext cx="350079" cy="350079"/>
            <a:chOff x="2037825" y="3254050"/>
            <a:chExt cx="296175" cy="296175"/>
          </a:xfrm>
        </p:grpSpPr>
        <p:sp>
          <p:nvSpPr>
            <p:cNvPr id="6884" name="Google Shape;6884;p6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2"/>
          <p:cNvGrpSpPr/>
          <p:nvPr/>
        </p:nvGrpSpPr>
        <p:grpSpPr>
          <a:xfrm>
            <a:off x="6614135" y="1838236"/>
            <a:ext cx="353802" cy="348926"/>
            <a:chOff x="2034675" y="3617925"/>
            <a:chExt cx="299325" cy="295200"/>
          </a:xfrm>
        </p:grpSpPr>
        <p:sp>
          <p:nvSpPr>
            <p:cNvPr id="6891" name="Google Shape;6891;p6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62"/>
          <p:cNvGrpSpPr/>
          <p:nvPr/>
        </p:nvGrpSpPr>
        <p:grpSpPr>
          <a:xfrm>
            <a:off x="6615996" y="2284613"/>
            <a:ext cx="350079" cy="349133"/>
            <a:chOff x="2037825" y="3981825"/>
            <a:chExt cx="296175" cy="295375"/>
          </a:xfrm>
        </p:grpSpPr>
        <p:sp>
          <p:nvSpPr>
            <p:cNvPr id="6897" name="Google Shape;6897;p6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2"/>
          <p:cNvGrpSpPr/>
          <p:nvPr/>
        </p:nvGrpSpPr>
        <p:grpSpPr>
          <a:xfrm>
            <a:off x="5301014" y="2780929"/>
            <a:ext cx="350079" cy="285837"/>
            <a:chOff x="3860400" y="3254050"/>
            <a:chExt cx="296175" cy="241825"/>
          </a:xfrm>
        </p:grpSpPr>
        <p:sp>
          <p:nvSpPr>
            <p:cNvPr id="6901" name="Google Shape;6901;p6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2"/>
          <p:cNvGrpSpPr/>
          <p:nvPr/>
        </p:nvGrpSpPr>
        <p:grpSpPr>
          <a:xfrm>
            <a:off x="5300541" y="3196800"/>
            <a:ext cx="351024" cy="350079"/>
            <a:chOff x="3859600" y="3591950"/>
            <a:chExt cx="296975" cy="296175"/>
          </a:xfrm>
        </p:grpSpPr>
        <p:sp>
          <p:nvSpPr>
            <p:cNvPr id="6909" name="Google Shape;6909;p6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62"/>
          <p:cNvGrpSpPr/>
          <p:nvPr/>
        </p:nvGrpSpPr>
        <p:grpSpPr>
          <a:xfrm>
            <a:off x="5301014" y="3672883"/>
            <a:ext cx="350079" cy="350079"/>
            <a:chOff x="3860400" y="3955025"/>
            <a:chExt cx="296175" cy="296175"/>
          </a:xfrm>
        </p:grpSpPr>
        <p:sp>
          <p:nvSpPr>
            <p:cNvPr id="6913" name="Google Shape;6913;p6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2"/>
          <p:cNvGrpSpPr/>
          <p:nvPr/>
        </p:nvGrpSpPr>
        <p:grpSpPr>
          <a:xfrm>
            <a:off x="7516230" y="2749281"/>
            <a:ext cx="355664" cy="349133"/>
            <a:chOff x="5716825" y="3235950"/>
            <a:chExt cx="300900" cy="295375"/>
          </a:xfrm>
        </p:grpSpPr>
        <p:sp>
          <p:nvSpPr>
            <p:cNvPr id="6919" name="Google Shape;6919;p6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62"/>
          <p:cNvGrpSpPr/>
          <p:nvPr/>
        </p:nvGrpSpPr>
        <p:grpSpPr>
          <a:xfrm>
            <a:off x="7529261" y="3207969"/>
            <a:ext cx="329601" cy="327739"/>
            <a:chOff x="5727850" y="3609275"/>
            <a:chExt cx="278850" cy="277275"/>
          </a:xfrm>
        </p:grpSpPr>
        <p:sp>
          <p:nvSpPr>
            <p:cNvPr id="6924" name="Google Shape;6924;p6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62"/>
          <p:cNvGrpSpPr/>
          <p:nvPr/>
        </p:nvGrpSpPr>
        <p:grpSpPr>
          <a:xfrm>
            <a:off x="7540446" y="3673356"/>
            <a:ext cx="307231" cy="349133"/>
            <a:chOff x="5736525" y="3963700"/>
            <a:chExt cx="259925" cy="295375"/>
          </a:xfrm>
        </p:grpSpPr>
        <p:sp>
          <p:nvSpPr>
            <p:cNvPr id="6930" name="Google Shape;6930;p6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62"/>
          <p:cNvGrpSpPr/>
          <p:nvPr/>
        </p:nvGrpSpPr>
        <p:grpSpPr>
          <a:xfrm>
            <a:off x="6632026" y="4122683"/>
            <a:ext cx="351024" cy="350079"/>
            <a:chOff x="6553275" y="3604550"/>
            <a:chExt cx="296975" cy="296175"/>
          </a:xfrm>
        </p:grpSpPr>
        <p:sp>
          <p:nvSpPr>
            <p:cNvPr id="6938" name="Google Shape;6938;p6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6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945" name="Google Shape;6945;p6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49" name="Shape 6949"/>
        <p:cNvGrpSpPr/>
        <p:nvPr/>
      </p:nvGrpSpPr>
      <p:grpSpPr>
        <a:xfrm>
          <a:off x="0" y="0"/>
          <a:ext cx="0" cy="0"/>
          <a:chOff x="0" y="0"/>
          <a:chExt cx="0" cy="0"/>
        </a:xfrm>
      </p:grpSpPr>
      <p:grpSp>
        <p:nvGrpSpPr>
          <p:cNvPr id="6950" name="Google Shape;6950;p63"/>
          <p:cNvGrpSpPr/>
          <p:nvPr/>
        </p:nvGrpSpPr>
        <p:grpSpPr>
          <a:xfrm>
            <a:off x="859032" y="1380546"/>
            <a:ext cx="294401" cy="353645"/>
            <a:chOff x="-35814600" y="3202075"/>
            <a:chExt cx="242625" cy="291450"/>
          </a:xfrm>
        </p:grpSpPr>
        <p:sp>
          <p:nvSpPr>
            <p:cNvPr id="6951" name="Google Shape;6951;p6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3"/>
          <p:cNvGrpSpPr/>
          <p:nvPr/>
        </p:nvGrpSpPr>
        <p:grpSpPr>
          <a:xfrm>
            <a:off x="829410" y="1821466"/>
            <a:ext cx="353645" cy="353888"/>
            <a:chOff x="-35839800" y="3561025"/>
            <a:chExt cx="291450" cy="291650"/>
          </a:xfrm>
        </p:grpSpPr>
        <p:sp>
          <p:nvSpPr>
            <p:cNvPr id="6959" name="Google Shape;6959;p6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6" name="Google Shape;6966;p63"/>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7" name="Google Shape;6967;p63"/>
          <p:cNvGrpSpPr/>
          <p:nvPr/>
        </p:nvGrpSpPr>
        <p:grpSpPr>
          <a:xfrm>
            <a:off x="3066955" y="1380546"/>
            <a:ext cx="353645" cy="353645"/>
            <a:chOff x="-34003850" y="3227275"/>
            <a:chExt cx="291450" cy="291450"/>
          </a:xfrm>
        </p:grpSpPr>
        <p:sp>
          <p:nvSpPr>
            <p:cNvPr id="6968" name="Google Shape;6968;p6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3"/>
          <p:cNvGrpSpPr/>
          <p:nvPr/>
        </p:nvGrpSpPr>
        <p:grpSpPr>
          <a:xfrm>
            <a:off x="3066485" y="1821238"/>
            <a:ext cx="354586" cy="354343"/>
            <a:chOff x="-34004625" y="3585850"/>
            <a:chExt cx="292225" cy="292025"/>
          </a:xfrm>
        </p:grpSpPr>
        <p:sp>
          <p:nvSpPr>
            <p:cNvPr id="6974" name="Google Shape;6974;p6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3"/>
          <p:cNvGrpSpPr/>
          <p:nvPr/>
        </p:nvGrpSpPr>
        <p:grpSpPr>
          <a:xfrm>
            <a:off x="3066000" y="2256439"/>
            <a:ext cx="355557" cy="354616"/>
            <a:chOff x="-34005425" y="3945575"/>
            <a:chExt cx="293025" cy="292250"/>
          </a:xfrm>
        </p:grpSpPr>
        <p:sp>
          <p:nvSpPr>
            <p:cNvPr id="6980" name="Google Shape;6980;p6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3"/>
          <p:cNvGrpSpPr/>
          <p:nvPr/>
        </p:nvGrpSpPr>
        <p:grpSpPr>
          <a:xfrm>
            <a:off x="1713099" y="2729615"/>
            <a:ext cx="358408" cy="355557"/>
            <a:chOff x="-32174975" y="3192625"/>
            <a:chExt cx="295375" cy="293025"/>
          </a:xfrm>
        </p:grpSpPr>
        <p:sp>
          <p:nvSpPr>
            <p:cNvPr id="6984" name="Google Shape;6984;p6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8" name="Google Shape;6988;p63"/>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3"/>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0" name="Google Shape;6990;p63"/>
          <p:cNvGrpSpPr/>
          <p:nvPr/>
        </p:nvGrpSpPr>
        <p:grpSpPr>
          <a:xfrm>
            <a:off x="3952249" y="2730570"/>
            <a:ext cx="354586" cy="353645"/>
            <a:chOff x="-30345325" y="3184750"/>
            <a:chExt cx="292225" cy="291450"/>
          </a:xfrm>
        </p:grpSpPr>
        <p:sp>
          <p:nvSpPr>
            <p:cNvPr id="6991" name="Google Shape;6991;p6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63"/>
          <p:cNvGrpSpPr/>
          <p:nvPr/>
        </p:nvGrpSpPr>
        <p:grpSpPr>
          <a:xfrm>
            <a:off x="1277001" y="1380546"/>
            <a:ext cx="353645" cy="353645"/>
            <a:chOff x="-35481425" y="3202075"/>
            <a:chExt cx="291450" cy="291450"/>
          </a:xfrm>
        </p:grpSpPr>
        <p:sp>
          <p:nvSpPr>
            <p:cNvPr id="6997" name="Google Shape;6997;p6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3"/>
          <p:cNvGrpSpPr/>
          <p:nvPr/>
        </p:nvGrpSpPr>
        <p:grpSpPr>
          <a:xfrm>
            <a:off x="1276531" y="1822072"/>
            <a:ext cx="354586" cy="352675"/>
            <a:chOff x="-35482200" y="3561225"/>
            <a:chExt cx="292225" cy="290650"/>
          </a:xfrm>
        </p:grpSpPr>
        <p:sp>
          <p:nvSpPr>
            <p:cNvPr id="7005" name="Google Shape;7005;p6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3"/>
          <p:cNvGrpSpPr/>
          <p:nvPr/>
        </p:nvGrpSpPr>
        <p:grpSpPr>
          <a:xfrm>
            <a:off x="1277001" y="2256940"/>
            <a:ext cx="353645" cy="353615"/>
            <a:chOff x="-35481425" y="3919600"/>
            <a:chExt cx="291450" cy="291425"/>
          </a:xfrm>
        </p:grpSpPr>
        <p:sp>
          <p:nvSpPr>
            <p:cNvPr id="7009" name="Google Shape;7009;p6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3"/>
          <p:cNvGrpSpPr/>
          <p:nvPr/>
        </p:nvGrpSpPr>
        <p:grpSpPr>
          <a:xfrm>
            <a:off x="3512636" y="1381031"/>
            <a:ext cx="357468" cy="352675"/>
            <a:chOff x="-33645475" y="3228075"/>
            <a:chExt cx="294600" cy="290650"/>
          </a:xfrm>
        </p:grpSpPr>
        <p:sp>
          <p:nvSpPr>
            <p:cNvPr id="7018" name="Google Shape;7018;p6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63"/>
          <p:cNvGrpSpPr/>
          <p:nvPr/>
        </p:nvGrpSpPr>
        <p:grpSpPr>
          <a:xfrm>
            <a:off x="3513606" y="1821116"/>
            <a:ext cx="355526" cy="354586"/>
            <a:chOff x="-33646250" y="3586425"/>
            <a:chExt cx="293000" cy="292225"/>
          </a:xfrm>
        </p:grpSpPr>
        <p:sp>
          <p:nvSpPr>
            <p:cNvPr id="7026" name="Google Shape;7026;p6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63"/>
          <p:cNvGrpSpPr/>
          <p:nvPr/>
        </p:nvGrpSpPr>
        <p:grpSpPr>
          <a:xfrm>
            <a:off x="3514076" y="2255969"/>
            <a:ext cx="354586" cy="355557"/>
            <a:chOff x="-33645475" y="3944800"/>
            <a:chExt cx="292225" cy="293025"/>
          </a:xfrm>
        </p:grpSpPr>
        <p:sp>
          <p:nvSpPr>
            <p:cNvPr id="7029" name="Google Shape;7029;p6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63"/>
          <p:cNvGrpSpPr/>
          <p:nvPr/>
        </p:nvGrpSpPr>
        <p:grpSpPr>
          <a:xfrm>
            <a:off x="2167295" y="2729706"/>
            <a:ext cx="352675" cy="355375"/>
            <a:chOff x="-31809525" y="3192625"/>
            <a:chExt cx="290650" cy="292875"/>
          </a:xfrm>
        </p:grpSpPr>
        <p:sp>
          <p:nvSpPr>
            <p:cNvPr id="7040" name="Google Shape;7040;p6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3"/>
          <p:cNvGrpSpPr/>
          <p:nvPr/>
        </p:nvGrpSpPr>
        <p:grpSpPr>
          <a:xfrm>
            <a:off x="2166810" y="3200258"/>
            <a:ext cx="353645" cy="355557"/>
            <a:chOff x="-31811100" y="3550975"/>
            <a:chExt cx="291450" cy="293025"/>
          </a:xfrm>
        </p:grpSpPr>
        <p:sp>
          <p:nvSpPr>
            <p:cNvPr id="7045" name="Google Shape;7045;p6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63"/>
          <p:cNvGrpSpPr/>
          <p:nvPr/>
        </p:nvGrpSpPr>
        <p:grpSpPr>
          <a:xfrm>
            <a:off x="2160606" y="3664562"/>
            <a:ext cx="366052" cy="356831"/>
            <a:chOff x="-31817400" y="3910025"/>
            <a:chExt cx="301675" cy="294075"/>
          </a:xfrm>
        </p:grpSpPr>
        <p:sp>
          <p:nvSpPr>
            <p:cNvPr id="7053" name="Google Shape;7053;p6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63"/>
          <p:cNvGrpSpPr/>
          <p:nvPr/>
        </p:nvGrpSpPr>
        <p:grpSpPr>
          <a:xfrm>
            <a:off x="3952234" y="3200743"/>
            <a:ext cx="354616" cy="354586"/>
            <a:chOff x="-30354000" y="3569100"/>
            <a:chExt cx="292250" cy="292225"/>
          </a:xfrm>
        </p:grpSpPr>
        <p:sp>
          <p:nvSpPr>
            <p:cNvPr id="7057" name="Google Shape;7057;p6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63"/>
          <p:cNvGrpSpPr/>
          <p:nvPr/>
        </p:nvGrpSpPr>
        <p:grpSpPr>
          <a:xfrm>
            <a:off x="1730812" y="1380546"/>
            <a:ext cx="342148" cy="353645"/>
            <a:chOff x="-35118325" y="3202075"/>
            <a:chExt cx="281975" cy="291450"/>
          </a:xfrm>
        </p:grpSpPr>
        <p:sp>
          <p:nvSpPr>
            <p:cNvPr id="7064" name="Google Shape;7064;p6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3"/>
          <p:cNvGrpSpPr/>
          <p:nvPr/>
        </p:nvGrpSpPr>
        <p:grpSpPr>
          <a:xfrm>
            <a:off x="1724593" y="1821799"/>
            <a:ext cx="354586" cy="353221"/>
            <a:chOff x="-35123050" y="3561225"/>
            <a:chExt cx="292225" cy="291100"/>
          </a:xfrm>
        </p:grpSpPr>
        <p:sp>
          <p:nvSpPr>
            <p:cNvPr id="7069" name="Google Shape;7069;p6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3"/>
          <p:cNvGrpSpPr/>
          <p:nvPr/>
        </p:nvGrpSpPr>
        <p:grpSpPr>
          <a:xfrm>
            <a:off x="1766652" y="2256940"/>
            <a:ext cx="270467" cy="353615"/>
            <a:chOff x="-35089175" y="3919600"/>
            <a:chExt cx="222900" cy="291425"/>
          </a:xfrm>
        </p:grpSpPr>
        <p:sp>
          <p:nvSpPr>
            <p:cNvPr id="7072" name="Google Shape;7072;p6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63"/>
          <p:cNvGrpSpPr/>
          <p:nvPr/>
        </p:nvGrpSpPr>
        <p:grpSpPr>
          <a:xfrm>
            <a:off x="3963648" y="1380303"/>
            <a:ext cx="336445" cy="354131"/>
            <a:chOff x="-33277650" y="3226875"/>
            <a:chExt cx="277275" cy="291850"/>
          </a:xfrm>
        </p:grpSpPr>
        <p:sp>
          <p:nvSpPr>
            <p:cNvPr id="7075" name="Google Shape;7075;p6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3"/>
          <p:cNvGrpSpPr/>
          <p:nvPr/>
        </p:nvGrpSpPr>
        <p:grpSpPr>
          <a:xfrm>
            <a:off x="3955048" y="1821587"/>
            <a:ext cx="353645" cy="353645"/>
            <a:chOff x="-33286325" y="3586425"/>
            <a:chExt cx="291450" cy="291450"/>
          </a:xfrm>
        </p:grpSpPr>
        <p:sp>
          <p:nvSpPr>
            <p:cNvPr id="7083" name="Google Shape;7083;p6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3"/>
          <p:cNvGrpSpPr/>
          <p:nvPr/>
        </p:nvGrpSpPr>
        <p:grpSpPr>
          <a:xfrm>
            <a:off x="3955048" y="2255969"/>
            <a:ext cx="353645" cy="355557"/>
            <a:chOff x="-33286325" y="3944800"/>
            <a:chExt cx="291450" cy="293025"/>
          </a:xfrm>
        </p:grpSpPr>
        <p:sp>
          <p:nvSpPr>
            <p:cNvPr id="7089" name="Google Shape;7089;p6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3"/>
          <p:cNvGrpSpPr/>
          <p:nvPr/>
        </p:nvGrpSpPr>
        <p:grpSpPr>
          <a:xfrm>
            <a:off x="2613445" y="2729129"/>
            <a:ext cx="353645" cy="356527"/>
            <a:chOff x="-31452725" y="3191825"/>
            <a:chExt cx="291450" cy="293825"/>
          </a:xfrm>
        </p:grpSpPr>
        <p:sp>
          <p:nvSpPr>
            <p:cNvPr id="7094" name="Google Shape;7094;p6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3"/>
          <p:cNvGrpSpPr/>
          <p:nvPr/>
        </p:nvGrpSpPr>
        <p:grpSpPr>
          <a:xfrm>
            <a:off x="2612975" y="3200744"/>
            <a:ext cx="354586" cy="354586"/>
            <a:chOff x="-31452725" y="3551775"/>
            <a:chExt cx="292225" cy="292225"/>
          </a:xfrm>
        </p:grpSpPr>
        <p:sp>
          <p:nvSpPr>
            <p:cNvPr id="7099" name="Google Shape;7099;p6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3"/>
          <p:cNvGrpSpPr/>
          <p:nvPr/>
        </p:nvGrpSpPr>
        <p:grpSpPr>
          <a:xfrm>
            <a:off x="2611534" y="3664729"/>
            <a:ext cx="357468" cy="356497"/>
            <a:chOff x="-31455100" y="3909350"/>
            <a:chExt cx="294600" cy="293800"/>
          </a:xfrm>
        </p:grpSpPr>
        <p:sp>
          <p:nvSpPr>
            <p:cNvPr id="7104" name="Google Shape;7104;p6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63"/>
          <p:cNvGrpSpPr/>
          <p:nvPr/>
        </p:nvGrpSpPr>
        <p:grpSpPr>
          <a:xfrm>
            <a:off x="3952719" y="3665684"/>
            <a:ext cx="353645" cy="354586"/>
            <a:chOff x="-30345325" y="3918800"/>
            <a:chExt cx="291450" cy="292225"/>
          </a:xfrm>
        </p:grpSpPr>
        <p:sp>
          <p:nvSpPr>
            <p:cNvPr id="7107" name="Google Shape;7107;p6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63"/>
          <p:cNvGrpSpPr/>
          <p:nvPr/>
        </p:nvGrpSpPr>
        <p:grpSpPr>
          <a:xfrm>
            <a:off x="2172184" y="1821587"/>
            <a:ext cx="353645" cy="353645"/>
            <a:chOff x="-34763900" y="3561225"/>
            <a:chExt cx="291450" cy="291450"/>
          </a:xfrm>
        </p:grpSpPr>
        <p:sp>
          <p:nvSpPr>
            <p:cNvPr id="7113" name="Google Shape;7113;p6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6" name="Google Shape;7116;p63"/>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7" name="Google Shape;7117;p63"/>
          <p:cNvGrpSpPr/>
          <p:nvPr/>
        </p:nvGrpSpPr>
        <p:grpSpPr>
          <a:xfrm>
            <a:off x="827081" y="2730099"/>
            <a:ext cx="354586" cy="354586"/>
            <a:chOff x="-32927950" y="3227275"/>
            <a:chExt cx="292225" cy="292225"/>
          </a:xfrm>
        </p:grpSpPr>
        <p:sp>
          <p:nvSpPr>
            <p:cNvPr id="7118" name="Google Shape;7118;p6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3"/>
          <p:cNvGrpSpPr/>
          <p:nvPr/>
        </p:nvGrpSpPr>
        <p:grpSpPr>
          <a:xfrm>
            <a:off x="826596" y="3201213"/>
            <a:ext cx="355557" cy="353645"/>
            <a:chOff x="-32927950" y="3586425"/>
            <a:chExt cx="293025" cy="291450"/>
          </a:xfrm>
        </p:grpSpPr>
        <p:sp>
          <p:nvSpPr>
            <p:cNvPr id="7124" name="Google Shape;7124;p6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63"/>
          <p:cNvGrpSpPr/>
          <p:nvPr/>
        </p:nvGrpSpPr>
        <p:grpSpPr>
          <a:xfrm>
            <a:off x="827081" y="3665198"/>
            <a:ext cx="354586" cy="355557"/>
            <a:chOff x="-32927950" y="3944800"/>
            <a:chExt cx="292225" cy="293025"/>
          </a:xfrm>
        </p:grpSpPr>
        <p:sp>
          <p:nvSpPr>
            <p:cNvPr id="7130" name="Google Shape;7130;p6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3"/>
          <p:cNvGrpSpPr/>
          <p:nvPr/>
        </p:nvGrpSpPr>
        <p:grpSpPr>
          <a:xfrm>
            <a:off x="3055873" y="2730449"/>
            <a:ext cx="354586" cy="353888"/>
            <a:chOff x="-31094350" y="3194000"/>
            <a:chExt cx="292225" cy="291650"/>
          </a:xfrm>
        </p:grpSpPr>
        <p:sp>
          <p:nvSpPr>
            <p:cNvPr id="7140" name="Google Shape;7140;p6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63"/>
          <p:cNvGrpSpPr/>
          <p:nvPr/>
        </p:nvGrpSpPr>
        <p:grpSpPr>
          <a:xfrm>
            <a:off x="3056343" y="3200941"/>
            <a:ext cx="353645" cy="354191"/>
            <a:chOff x="-31093575" y="3552550"/>
            <a:chExt cx="291450" cy="291900"/>
          </a:xfrm>
        </p:grpSpPr>
        <p:sp>
          <p:nvSpPr>
            <p:cNvPr id="7149" name="Google Shape;7149;p6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3"/>
          <p:cNvGrpSpPr/>
          <p:nvPr/>
        </p:nvGrpSpPr>
        <p:grpSpPr>
          <a:xfrm>
            <a:off x="2182711" y="1380546"/>
            <a:ext cx="332593" cy="353645"/>
            <a:chOff x="-34755225" y="3202075"/>
            <a:chExt cx="274100" cy="291450"/>
          </a:xfrm>
        </p:grpSpPr>
        <p:sp>
          <p:nvSpPr>
            <p:cNvPr id="7154" name="Google Shape;7154;p6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3"/>
          <p:cNvGrpSpPr/>
          <p:nvPr/>
        </p:nvGrpSpPr>
        <p:grpSpPr>
          <a:xfrm>
            <a:off x="3056343" y="3666169"/>
            <a:ext cx="353645" cy="353615"/>
            <a:chOff x="-31093575" y="3911725"/>
            <a:chExt cx="291450" cy="291425"/>
          </a:xfrm>
        </p:grpSpPr>
        <p:sp>
          <p:nvSpPr>
            <p:cNvPr id="7162" name="Google Shape;7162;p6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63"/>
          <p:cNvGrpSpPr/>
          <p:nvPr/>
        </p:nvGrpSpPr>
        <p:grpSpPr>
          <a:xfrm>
            <a:off x="2165773" y="4123136"/>
            <a:ext cx="356497" cy="354586"/>
            <a:chOff x="-29946000" y="3183175"/>
            <a:chExt cx="293800" cy="292225"/>
          </a:xfrm>
        </p:grpSpPr>
        <p:sp>
          <p:nvSpPr>
            <p:cNvPr id="7165" name="Google Shape;7165;p6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3"/>
          <p:cNvGrpSpPr/>
          <p:nvPr/>
        </p:nvGrpSpPr>
        <p:grpSpPr>
          <a:xfrm>
            <a:off x="2610305" y="1380289"/>
            <a:ext cx="358408" cy="354161"/>
            <a:chOff x="-34408675" y="3202075"/>
            <a:chExt cx="295375" cy="291875"/>
          </a:xfrm>
        </p:grpSpPr>
        <p:sp>
          <p:nvSpPr>
            <p:cNvPr id="7172" name="Google Shape;7172;p6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3"/>
          <p:cNvGrpSpPr/>
          <p:nvPr/>
        </p:nvGrpSpPr>
        <p:grpSpPr>
          <a:xfrm>
            <a:off x="2612216" y="1820283"/>
            <a:ext cx="354586" cy="356254"/>
            <a:chOff x="-34405525" y="3558075"/>
            <a:chExt cx="292225" cy="293600"/>
          </a:xfrm>
        </p:grpSpPr>
        <p:sp>
          <p:nvSpPr>
            <p:cNvPr id="7177" name="Google Shape;7177;p6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3"/>
          <p:cNvGrpSpPr/>
          <p:nvPr/>
        </p:nvGrpSpPr>
        <p:grpSpPr>
          <a:xfrm>
            <a:off x="2611730" y="2256940"/>
            <a:ext cx="355557" cy="353615"/>
            <a:chOff x="-34406325" y="3919600"/>
            <a:chExt cx="293025" cy="291425"/>
          </a:xfrm>
        </p:grpSpPr>
        <p:sp>
          <p:nvSpPr>
            <p:cNvPr id="7181" name="Google Shape;7181;p6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63"/>
          <p:cNvGrpSpPr/>
          <p:nvPr/>
        </p:nvGrpSpPr>
        <p:grpSpPr>
          <a:xfrm>
            <a:off x="1275628" y="2736303"/>
            <a:ext cx="353645" cy="342179"/>
            <a:chOff x="-32568800" y="3232000"/>
            <a:chExt cx="291450" cy="282000"/>
          </a:xfrm>
        </p:grpSpPr>
        <p:sp>
          <p:nvSpPr>
            <p:cNvPr id="7189" name="Google Shape;7189;p6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3"/>
          <p:cNvGrpSpPr/>
          <p:nvPr/>
        </p:nvGrpSpPr>
        <p:grpSpPr>
          <a:xfrm>
            <a:off x="1275158" y="3201213"/>
            <a:ext cx="354586" cy="353645"/>
            <a:chOff x="-32569575" y="3586425"/>
            <a:chExt cx="292225" cy="291450"/>
          </a:xfrm>
        </p:grpSpPr>
        <p:sp>
          <p:nvSpPr>
            <p:cNvPr id="7192" name="Google Shape;7192;p6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63"/>
          <p:cNvGrpSpPr/>
          <p:nvPr/>
        </p:nvGrpSpPr>
        <p:grpSpPr>
          <a:xfrm>
            <a:off x="1266073" y="3665805"/>
            <a:ext cx="372756" cy="354343"/>
            <a:chOff x="-32576675" y="3944600"/>
            <a:chExt cx="307200" cy="292025"/>
          </a:xfrm>
        </p:grpSpPr>
        <p:sp>
          <p:nvSpPr>
            <p:cNvPr id="7195" name="Google Shape;7195;p6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3"/>
          <p:cNvGrpSpPr/>
          <p:nvPr/>
        </p:nvGrpSpPr>
        <p:grpSpPr>
          <a:xfrm>
            <a:off x="3511040" y="2730100"/>
            <a:ext cx="354586" cy="354586"/>
            <a:chOff x="-30735200" y="3192625"/>
            <a:chExt cx="292225" cy="292225"/>
          </a:xfrm>
        </p:grpSpPr>
        <p:sp>
          <p:nvSpPr>
            <p:cNvPr id="7198" name="Google Shape;7198;p6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63"/>
          <p:cNvGrpSpPr/>
          <p:nvPr/>
        </p:nvGrpSpPr>
        <p:grpSpPr>
          <a:xfrm>
            <a:off x="3511040" y="3201532"/>
            <a:ext cx="354586" cy="353008"/>
            <a:chOff x="-30735200" y="3552550"/>
            <a:chExt cx="292225" cy="290925"/>
          </a:xfrm>
        </p:grpSpPr>
        <p:sp>
          <p:nvSpPr>
            <p:cNvPr id="7206" name="Google Shape;7206;p6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63"/>
          <p:cNvGrpSpPr/>
          <p:nvPr/>
        </p:nvGrpSpPr>
        <p:grpSpPr>
          <a:xfrm>
            <a:off x="3511040" y="3666154"/>
            <a:ext cx="354586" cy="353645"/>
            <a:chOff x="-30735200" y="3910925"/>
            <a:chExt cx="292225" cy="291450"/>
          </a:xfrm>
        </p:grpSpPr>
        <p:sp>
          <p:nvSpPr>
            <p:cNvPr id="7209" name="Google Shape;7209;p6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1" name="Google Shape;7211;p63"/>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2" name="Google Shape;7212;p63"/>
          <p:cNvGrpSpPr/>
          <p:nvPr/>
        </p:nvGrpSpPr>
        <p:grpSpPr>
          <a:xfrm>
            <a:off x="4864547" y="1375808"/>
            <a:ext cx="358971" cy="359224"/>
            <a:chOff x="-57956275" y="3197925"/>
            <a:chExt cx="319000" cy="319225"/>
          </a:xfrm>
        </p:grpSpPr>
        <p:sp>
          <p:nvSpPr>
            <p:cNvPr id="7213" name="Google Shape;7213;p6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63"/>
          <p:cNvGrpSpPr/>
          <p:nvPr/>
        </p:nvGrpSpPr>
        <p:grpSpPr>
          <a:xfrm>
            <a:off x="4886701" y="1832234"/>
            <a:ext cx="314662" cy="358971"/>
            <a:chOff x="-57940525" y="3590375"/>
            <a:chExt cx="279625" cy="319000"/>
          </a:xfrm>
        </p:grpSpPr>
        <p:sp>
          <p:nvSpPr>
            <p:cNvPr id="7221" name="Google Shape;7221;p6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63"/>
          <p:cNvGrpSpPr/>
          <p:nvPr/>
        </p:nvGrpSpPr>
        <p:grpSpPr>
          <a:xfrm>
            <a:off x="4857582" y="2273605"/>
            <a:ext cx="358099" cy="358999"/>
            <a:chOff x="-57959425" y="3982600"/>
            <a:chExt cx="318225" cy="319025"/>
          </a:xfrm>
        </p:grpSpPr>
        <p:sp>
          <p:nvSpPr>
            <p:cNvPr id="7227" name="Google Shape;7227;p6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3"/>
          <p:cNvGrpSpPr/>
          <p:nvPr/>
        </p:nvGrpSpPr>
        <p:grpSpPr>
          <a:xfrm>
            <a:off x="7057749" y="1376934"/>
            <a:ext cx="357226" cy="357226"/>
            <a:chOff x="-55987225" y="3198925"/>
            <a:chExt cx="317450" cy="317450"/>
          </a:xfrm>
        </p:grpSpPr>
        <p:sp>
          <p:nvSpPr>
            <p:cNvPr id="7232" name="Google Shape;7232;p6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3"/>
          <p:cNvGrpSpPr/>
          <p:nvPr/>
        </p:nvGrpSpPr>
        <p:grpSpPr>
          <a:xfrm>
            <a:off x="7057749" y="1832965"/>
            <a:ext cx="357226" cy="357367"/>
            <a:chOff x="-55987225" y="3591025"/>
            <a:chExt cx="317450" cy="317575"/>
          </a:xfrm>
        </p:grpSpPr>
        <p:sp>
          <p:nvSpPr>
            <p:cNvPr id="7237" name="Google Shape;7237;p6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3"/>
          <p:cNvGrpSpPr/>
          <p:nvPr/>
        </p:nvGrpSpPr>
        <p:grpSpPr>
          <a:xfrm>
            <a:off x="7071665" y="2273605"/>
            <a:ext cx="358999" cy="358999"/>
            <a:chOff x="-55988800" y="3982600"/>
            <a:chExt cx="319025" cy="319025"/>
          </a:xfrm>
        </p:grpSpPr>
        <p:sp>
          <p:nvSpPr>
            <p:cNvPr id="7243" name="Google Shape;7243;p6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3"/>
          <p:cNvGrpSpPr/>
          <p:nvPr/>
        </p:nvGrpSpPr>
        <p:grpSpPr>
          <a:xfrm>
            <a:off x="5730184" y="2731562"/>
            <a:ext cx="356326" cy="358971"/>
            <a:chOff x="-54026025" y="3192625"/>
            <a:chExt cx="316650" cy="319000"/>
          </a:xfrm>
        </p:grpSpPr>
        <p:sp>
          <p:nvSpPr>
            <p:cNvPr id="7249" name="Google Shape;7249;p6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3"/>
          <p:cNvGrpSpPr/>
          <p:nvPr/>
        </p:nvGrpSpPr>
        <p:grpSpPr>
          <a:xfrm>
            <a:off x="5750130" y="3202536"/>
            <a:ext cx="316434" cy="358099"/>
            <a:chOff x="-54007925" y="3584850"/>
            <a:chExt cx="281200" cy="318225"/>
          </a:xfrm>
        </p:grpSpPr>
        <p:sp>
          <p:nvSpPr>
            <p:cNvPr id="7258" name="Google Shape;7258;p6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3"/>
          <p:cNvGrpSpPr/>
          <p:nvPr/>
        </p:nvGrpSpPr>
        <p:grpSpPr>
          <a:xfrm>
            <a:off x="5750130" y="3664421"/>
            <a:ext cx="316434" cy="358914"/>
            <a:chOff x="-54007925" y="3975575"/>
            <a:chExt cx="281200" cy="318950"/>
          </a:xfrm>
        </p:grpSpPr>
        <p:sp>
          <p:nvSpPr>
            <p:cNvPr id="7265" name="Google Shape;7265;p6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3"/>
          <p:cNvGrpSpPr/>
          <p:nvPr/>
        </p:nvGrpSpPr>
        <p:grpSpPr>
          <a:xfrm>
            <a:off x="7984996" y="2748891"/>
            <a:ext cx="274770" cy="358492"/>
            <a:chOff x="-52005775" y="3208025"/>
            <a:chExt cx="244175" cy="318575"/>
          </a:xfrm>
        </p:grpSpPr>
        <p:sp>
          <p:nvSpPr>
            <p:cNvPr id="7270" name="Google Shape;7270;p6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3"/>
          <p:cNvGrpSpPr/>
          <p:nvPr/>
        </p:nvGrpSpPr>
        <p:grpSpPr>
          <a:xfrm>
            <a:off x="5291462" y="1376934"/>
            <a:ext cx="358099" cy="358099"/>
            <a:chOff x="-57568775" y="3198925"/>
            <a:chExt cx="318225" cy="318225"/>
          </a:xfrm>
        </p:grpSpPr>
        <p:sp>
          <p:nvSpPr>
            <p:cNvPr id="7282" name="Google Shape;7282;p6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63"/>
          <p:cNvGrpSpPr/>
          <p:nvPr/>
        </p:nvGrpSpPr>
        <p:grpSpPr>
          <a:xfrm>
            <a:off x="5313181" y="1832234"/>
            <a:ext cx="314662" cy="358099"/>
            <a:chOff x="-57549075" y="3590375"/>
            <a:chExt cx="279625" cy="318225"/>
          </a:xfrm>
        </p:grpSpPr>
        <p:sp>
          <p:nvSpPr>
            <p:cNvPr id="7289" name="Google Shape;7289;p6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63"/>
          <p:cNvGrpSpPr/>
          <p:nvPr/>
        </p:nvGrpSpPr>
        <p:grpSpPr>
          <a:xfrm>
            <a:off x="5305378" y="2273605"/>
            <a:ext cx="359871" cy="359871"/>
            <a:chOff x="-57570350" y="3982600"/>
            <a:chExt cx="319800" cy="319800"/>
          </a:xfrm>
        </p:grpSpPr>
        <p:sp>
          <p:nvSpPr>
            <p:cNvPr id="7294" name="Google Shape;7294;p6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63"/>
          <p:cNvGrpSpPr/>
          <p:nvPr/>
        </p:nvGrpSpPr>
        <p:grpSpPr>
          <a:xfrm>
            <a:off x="7520416" y="1376033"/>
            <a:ext cx="314662" cy="358999"/>
            <a:chOff x="-55576850" y="3198125"/>
            <a:chExt cx="279625" cy="319025"/>
          </a:xfrm>
        </p:grpSpPr>
        <p:sp>
          <p:nvSpPr>
            <p:cNvPr id="7299" name="Google Shape;7299;p6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3"/>
          <p:cNvGrpSpPr/>
          <p:nvPr/>
        </p:nvGrpSpPr>
        <p:grpSpPr>
          <a:xfrm>
            <a:off x="7497812" y="1832009"/>
            <a:ext cx="359871" cy="358324"/>
            <a:chOff x="-55596550" y="3590175"/>
            <a:chExt cx="319800" cy="318425"/>
          </a:xfrm>
        </p:grpSpPr>
        <p:sp>
          <p:nvSpPr>
            <p:cNvPr id="7304" name="Google Shape;7304;p6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63"/>
          <p:cNvGrpSpPr/>
          <p:nvPr/>
        </p:nvGrpSpPr>
        <p:grpSpPr>
          <a:xfrm>
            <a:off x="7513049" y="2273351"/>
            <a:ext cx="358999" cy="359252"/>
            <a:chOff x="-55595775" y="3982375"/>
            <a:chExt cx="319025" cy="319250"/>
          </a:xfrm>
        </p:grpSpPr>
        <p:sp>
          <p:nvSpPr>
            <p:cNvPr id="7309" name="Google Shape;7309;p6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63"/>
          <p:cNvGrpSpPr/>
          <p:nvPr/>
        </p:nvGrpSpPr>
        <p:grpSpPr>
          <a:xfrm>
            <a:off x="6170232" y="2731562"/>
            <a:ext cx="358999" cy="358099"/>
            <a:chOff x="-53635375" y="3192625"/>
            <a:chExt cx="319025" cy="318225"/>
          </a:xfrm>
        </p:grpSpPr>
        <p:sp>
          <p:nvSpPr>
            <p:cNvPr id="7316" name="Google Shape;7316;p6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3"/>
          <p:cNvGrpSpPr/>
          <p:nvPr/>
        </p:nvGrpSpPr>
        <p:grpSpPr>
          <a:xfrm>
            <a:off x="6192401" y="3202536"/>
            <a:ext cx="314662" cy="358999"/>
            <a:chOff x="-53615675" y="3584850"/>
            <a:chExt cx="279625" cy="319025"/>
          </a:xfrm>
        </p:grpSpPr>
        <p:sp>
          <p:nvSpPr>
            <p:cNvPr id="7320" name="Google Shape;7320;p6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3"/>
          <p:cNvGrpSpPr/>
          <p:nvPr/>
        </p:nvGrpSpPr>
        <p:grpSpPr>
          <a:xfrm>
            <a:off x="6170246" y="3665461"/>
            <a:ext cx="358971" cy="357874"/>
            <a:chOff x="-53634575" y="3976500"/>
            <a:chExt cx="319000" cy="318025"/>
          </a:xfrm>
        </p:grpSpPr>
        <p:sp>
          <p:nvSpPr>
            <p:cNvPr id="7324" name="Google Shape;7324;p6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3"/>
          <p:cNvGrpSpPr/>
          <p:nvPr/>
        </p:nvGrpSpPr>
        <p:grpSpPr>
          <a:xfrm>
            <a:off x="7965050" y="3208415"/>
            <a:ext cx="314662" cy="358436"/>
            <a:chOff x="-52023900" y="3590075"/>
            <a:chExt cx="279625" cy="318525"/>
          </a:xfrm>
        </p:grpSpPr>
        <p:sp>
          <p:nvSpPr>
            <p:cNvPr id="7333" name="Google Shape;7333;p6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3"/>
          <p:cNvGrpSpPr/>
          <p:nvPr/>
        </p:nvGrpSpPr>
        <p:grpSpPr>
          <a:xfrm>
            <a:off x="5728292" y="1376934"/>
            <a:ext cx="358971" cy="358971"/>
            <a:chOff x="-57173375" y="3198925"/>
            <a:chExt cx="319000" cy="319000"/>
          </a:xfrm>
        </p:grpSpPr>
        <p:sp>
          <p:nvSpPr>
            <p:cNvPr id="7341" name="Google Shape;7341;p6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3"/>
          <p:cNvGrpSpPr/>
          <p:nvPr/>
        </p:nvGrpSpPr>
        <p:grpSpPr>
          <a:xfrm>
            <a:off x="5729178" y="1854374"/>
            <a:ext cx="357198" cy="314690"/>
            <a:chOff x="-57176525" y="3610050"/>
            <a:chExt cx="317425" cy="279650"/>
          </a:xfrm>
        </p:grpSpPr>
        <p:sp>
          <p:nvSpPr>
            <p:cNvPr id="7346" name="Google Shape;7346;p6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3"/>
          <p:cNvGrpSpPr/>
          <p:nvPr/>
        </p:nvGrpSpPr>
        <p:grpSpPr>
          <a:xfrm>
            <a:off x="7939633" y="1376934"/>
            <a:ext cx="358099" cy="356326"/>
            <a:chOff x="-55202750" y="3198925"/>
            <a:chExt cx="318225" cy="316650"/>
          </a:xfrm>
        </p:grpSpPr>
        <p:sp>
          <p:nvSpPr>
            <p:cNvPr id="7352" name="Google Shape;7352;p6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3"/>
          <p:cNvGrpSpPr/>
          <p:nvPr/>
        </p:nvGrpSpPr>
        <p:grpSpPr>
          <a:xfrm>
            <a:off x="7950267" y="1832234"/>
            <a:ext cx="336830" cy="358099"/>
            <a:chOff x="-55194875" y="3590375"/>
            <a:chExt cx="299325" cy="318225"/>
          </a:xfrm>
        </p:grpSpPr>
        <p:sp>
          <p:nvSpPr>
            <p:cNvPr id="7355" name="Google Shape;7355;p6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3"/>
          <p:cNvGrpSpPr/>
          <p:nvPr/>
        </p:nvGrpSpPr>
        <p:grpSpPr>
          <a:xfrm>
            <a:off x="7954884" y="2274505"/>
            <a:ext cx="357198" cy="357198"/>
            <a:chOff x="-55203525" y="3983400"/>
            <a:chExt cx="317425" cy="317425"/>
          </a:xfrm>
        </p:grpSpPr>
        <p:sp>
          <p:nvSpPr>
            <p:cNvPr id="7361" name="Google Shape;7361;p6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63"/>
          <p:cNvGrpSpPr/>
          <p:nvPr/>
        </p:nvGrpSpPr>
        <p:grpSpPr>
          <a:xfrm>
            <a:off x="6621365" y="2731562"/>
            <a:ext cx="335930" cy="358971"/>
            <a:chOff x="-53232900" y="3192625"/>
            <a:chExt cx="298525" cy="319000"/>
          </a:xfrm>
        </p:grpSpPr>
        <p:sp>
          <p:nvSpPr>
            <p:cNvPr id="7365" name="Google Shape;7365;p6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3"/>
          <p:cNvGrpSpPr/>
          <p:nvPr/>
        </p:nvGrpSpPr>
        <p:grpSpPr>
          <a:xfrm>
            <a:off x="6610731" y="3202536"/>
            <a:ext cx="357198" cy="356326"/>
            <a:chOff x="-53242350" y="3584850"/>
            <a:chExt cx="317425" cy="316650"/>
          </a:xfrm>
        </p:grpSpPr>
        <p:sp>
          <p:nvSpPr>
            <p:cNvPr id="7374" name="Google Shape;7374;p6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3"/>
          <p:cNvGrpSpPr/>
          <p:nvPr/>
        </p:nvGrpSpPr>
        <p:grpSpPr>
          <a:xfrm>
            <a:off x="6631999" y="3665236"/>
            <a:ext cx="314662" cy="358999"/>
            <a:chOff x="-53224225" y="3976300"/>
            <a:chExt cx="279625" cy="319025"/>
          </a:xfrm>
        </p:grpSpPr>
        <p:sp>
          <p:nvSpPr>
            <p:cNvPr id="7380" name="Google Shape;7380;p6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3"/>
          <p:cNvGrpSpPr/>
          <p:nvPr/>
        </p:nvGrpSpPr>
        <p:grpSpPr>
          <a:xfrm>
            <a:off x="7942896" y="3672917"/>
            <a:ext cx="358971" cy="358408"/>
            <a:chOff x="-52043575" y="3983125"/>
            <a:chExt cx="319000" cy="318500"/>
          </a:xfrm>
        </p:grpSpPr>
        <p:sp>
          <p:nvSpPr>
            <p:cNvPr id="7388" name="Google Shape;7388;p6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63"/>
          <p:cNvGrpSpPr/>
          <p:nvPr/>
        </p:nvGrpSpPr>
        <p:grpSpPr>
          <a:xfrm>
            <a:off x="6196836" y="1376934"/>
            <a:ext cx="314662" cy="358971"/>
            <a:chOff x="-56766175" y="3198925"/>
            <a:chExt cx="279625" cy="319000"/>
          </a:xfrm>
        </p:grpSpPr>
        <p:sp>
          <p:nvSpPr>
            <p:cNvPr id="7398" name="Google Shape;7398;p6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63"/>
          <p:cNvGrpSpPr/>
          <p:nvPr/>
        </p:nvGrpSpPr>
        <p:grpSpPr>
          <a:xfrm>
            <a:off x="6195950" y="1832234"/>
            <a:ext cx="316434" cy="358099"/>
            <a:chOff x="-56766175" y="3590375"/>
            <a:chExt cx="281200" cy="318225"/>
          </a:xfrm>
        </p:grpSpPr>
        <p:sp>
          <p:nvSpPr>
            <p:cNvPr id="7406" name="Google Shape;7406;p6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63"/>
          <p:cNvGrpSpPr/>
          <p:nvPr/>
        </p:nvGrpSpPr>
        <p:grpSpPr>
          <a:xfrm>
            <a:off x="6232906" y="2273605"/>
            <a:ext cx="272126" cy="358099"/>
            <a:chOff x="-56747275" y="3982600"/>
            <a:chExt cx="241825" cy="318225"/>
          </a:xfrm>
        </p:grpSpPr>
        <p:sp>
          <p:nvSpPr>
            <p:cNvPr id="7411" name="Google Shape;7411;p6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3"/>
          <p:cNvGrpSpPr/>
          <p:nvPr/>
        </p:nvGrpSpPr>
        <p:grpSpPr>
          <a:xfrm>
            <a:off x="4840657" y="3215842"/>
            <a:ext cx="358999" cy="342991"/>
            <a:chOff x="-54812875" y="3596675"/>
            <a:chExt cx="319025" cy="304800"/>
          </a:xfrm>
        </p:grpSpPr>
        <p:sp>
          <p:nvSpPr>
            <p:cNvPr id="7419" name="Google Shape;7419;p6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6" name="Google Shape;7426;p63"/>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3"/>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8" name="Google Shape;7428;p63"/>
          <p:cNvGrpSpPr/>
          <p:nvPr/>
        </p:nvGrpSpPr>
        <p:grpSpPr>
          <a:xfrm>
            <a:off x="4862826" y="3672326"/>
            <a:ext cx="314662" cy="358099"/>
            <a:chOff x="-54793175" y="3982600"/>
            <a:chExt cx="279625" cy="318225"/>
          </a:xfrm>
        </p:grpSpPr>
        <p:sp>
          <p:nvSpPr>
            <p:cNvPr id="7429" name="Google Shape;7429;p6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3"/>
          <p:cNvGrpSpPr/>
          <p:nvPr/>
        </p:nvGrpSpPr>
        <p:grpSpPr>
          <a:xfrm>
            <a:off x="7074284" y="2731562"/>
            <a:ext cx="314662" cy="358099"/>
            <a:chOff x="-52832000" y="3192625"/>
            <a:chExt cx="279625" cy="318225"/>
          </a:xfrm>
        </p:grpSpPr>
        <p:sp>
          <p:nvSpPr>
            <p:cNvPr id="7437" name="Google Shape;7437;p6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3"/>
          <p:cNvGrpSpPr/>
          <p:nvPr/>
        </p:nvGrpSpPr>
        <p:grpSpPr>
          <a:xfrm>
            <a:off x="5760817" y="2272929"/>
            <a:ext cx="323524" cy="358774"/>
            <a:chOff x="-57162350" y="3982000"/>
            <a:chExt cx="287500" cy="318825"/>
          </a:xfrm>
        </p:grpSpPr>
        <p:sp>
          <p:nvSpPr>
            <p:cNvPr id="7446" name="Google Shape;7446;p6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3"/>
          <p:cNvGrpSpPr/>
          <p:nvPr/>
        </p:nvGrpSpPr>
        <p:grpSpPr>
          <a:xfrm>
            <a:off x="7052130" y="3203436"/>
            <a:ext cx="358971" cy="357198"/>
            <a:chOff x="-52851675" y="3585650"/>
            <a:chExt cx="319000" cy="317425"/>
          </a:xfrm>
        </p:grpSpPr>
        <p:sp>
          <p:nvSpPr>
            <p:cNvPr id="7455" name="Google Shape;7455;p6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3"/>
          <p:cNvGrpSpPr/>
          <p:nvPr/>
        </p:nvGrpSpPr>
        <p:grpSpPr>
          <a:xfrm>
            <a:off x="7074284" y="3665236"/>
            <a:ext cx="314662" cy="358999"/>
            <a:chOff x="-52832000" y="3976300"/>
            <a:chExt cx="279625" cy="319025"/>
          </a:xfrm>
        </p:grpSpPr>
        <p:sp>
          <p:nvSpPr>
            <p:cNvPr id="7462" name="Google Shape;7462;p6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3"/>
          <p:cNvGrpSpPr/>
          <p:nvPr/>
        </p:nvGrpSpPr>
        <p:grpSpPr>
          <a:xfrm>
            <a:off x="6191490" y="4119884"/>
            <a:ext cx="316434" cy="358099"/>
            <a:chOff x="-51633225" y="3198925"/>
            <a:chExt cx="281200" cy="318225"/>
          </a:xfrm>
        </p:grpSpPr>
        <p:sp>
          <p:nvSpPr>
            <p:cNvPr id="7468" name="Google Shape;7468;p6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3"/>
          <p:cNvGrpSpPr/>
          <p:nvPr/>
        </p:nvGrpSpPr>
        <p:grpSpPr>
          <a:xfrm>
            <a:off x="6610314" y="1377806"/>
            <a:ext cx="365188" cy="357226"/>
            <a:chOff x="-56396775" y="3199700"/>
            <a:chExt cx="324525" cy="317450"/>
          </a:xfrm>
        </p:grpSpPr>
        <p:sp>
          <p:nvSpPr>
            <p:cNvPr id="7476" name="Google Shape;7476;p6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3"/>
          <p:cNvGrpSpPr/>
          <p:nvPr/>
        </p:nvGrpSpPr>
        <p:grpSpPr>
          <a:xfrm>
            <a:off x="6613408" y="1843740"/>
            <a:ext cx="358999" cy="335958"/>
            <a:chOff x="-56394425" y="3600600"/>
            <a:chExt cx="319025" cy="298550"/>
          </a:xfrm>
        </p:grpSpPr>
        <p:sp>
          <p:nvSpPr>
            <p:cNvPr id="7483" name="Google Shape;7483;p6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3"/>
          <p:cNvGrpSpPr/>
          <p:nvPr/>
        </p:nvGrpSpPr>
        <p:grpSpPr>
          <a:xfrm>
            <a:off x="6644175" y="2274505"/>
            <a:ext cx="327068" cy="357198"/>
            <a:chOff x="-56379450" y="3983400"/>
            <a:chExt cx="290650" cy="317425"/>
          </a:xfrm>
        </p:grpSpPr>
        <p:sp>
          <p:nvSpPr>
            <p:cNvPr id="7487" name="Google Shape;7487;p6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3"/>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3"/>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3"/>
          <p:cNvGrpSpPr/>
          <p:nvPr/>
        </p:nvGrpSpPr>
        <p:grpSpPr>
          <a:xfrm>
            <a:off x="5307879" y="2738651"/>
            <a:ext cx="316434" cy="358971"/>
            <a:chOff x="-54401725" y="3198925"/>
            <a:chExt cx="281200" cy="319000"/>
          </a:xfrm>
        </p:grpSpPr>
        <p:sp>
          <p:nvSpPr>
            <p:cNvPr id="7496" name="Google Shape;7496;p6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3"/>
          <p:cNvGrpSpPr/>
          <p:nvPr/>
        </p:nvGrpSpPr>
        <p:grpSpPr>
          <a:xfrm>
            <a:off x="5308766" y="3208753"/>
            <a:ext cx="314662" cy="358099"/>
            <a:chOff x="-54401725" y="3590375"/>
            <a:chExt cx="279625" cy="318225"/>
          </a:xfrm>
        </p:grpSpPr>
        <p:sp>
          <p:nvSpPr>
            <p:cNvPr id="7508" name="Google Shape;7508;p6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3"/>
          <p:cNvGrpSpPr/>
          <p:nvPr/>
        </p:nvGrpSpPr>
        <p:grpSpPr>
          <a:xfrm>
            <a:off x="5306557" y="3672326"/>
            <a:ext cx="319079" cy="358099"/>
            <a:chOff x="-54403300" y="3982600"/>
            <a:chExt cx="283550" cy="318225"/>
          </a:xfrm>
        </p:grpSpPr>
        <p:sp>
          <p:nvSpPr>
            <p:cNvPr id="7515" name="Google Shape;7515;p6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63"/>
          <p:cNvGrpSpPr/>
          <p:nvPr/>
        </p:nvGrpSpPr>
        <p:grpSpPr>
          <a:xfrm>
            <a:off x="7493951" y="2733559"/>
            <a:ext cx="356298" cy="356973"/>
            <a:chOff x="-52458650" y="3194400"/>
            <a:chExt cx="316625" cy="317225"/>
          </a:xfrm>
        </p:grpSpPr>
        <p:sp>
          <p:nvSpPr>
            <p:cNvPr id="7521" name="Google Shape;7521;p6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3"/>
          <p:cNvGrpSpPr/>
          <p:nvPr/>
        </p:nvGrpSpPr>
        <p:grpSpPr>
          <a:xfrm>
            <a:off x="4862826" y="2738651"/>
            <a:ext cx="314662" cy="358971"/>
            <a:chOff x="-54793175" y="3198925"/>
            <a:chExt cx="279625" cy="319000"/>
          </a:xfrm>
        </p:grpSpPr>
        <p:sp>
          <p:nvSpPr>
            <p:cNvPr id="7530" name="Google Shape;7530;p6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3"/>
          <p:cNvGrpSpPr/>
          <p:nvPr/>
        </p:nvGrpSpPr>
        <p:grpSpPr>
          <a:xfrm>
            <a:off x="7503249" y="3202536"/>
            <a:ext cx="337703" cy="357845"/>
            <a:chOff x="-52450000" y="3584850"/>
            <a:chExt cx="300100" cy="318000"/>
          </a:xfrm>
        </p:grpSpPr>
        <p:sp>
          <p:nvSpPr>
            <p:cNvPr id="7538" name="Google Shape;7538;p6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3"/>
          <p:cNvGrpSpPr/>
          <p:nvPr/>
        </p:nvGrpSpPr>
        <p:grpSpPr>
          <a:xfrm>
            <a:off x="7514769" y="3667009"/>
            <a:ext cx="314662" cy="357226"/>
            <a:chOff x="-52440550" y="3977875"/>
            <a:chExt cx="279625" cy="317450"/>
          </a:xfrm>
        </p:grpSpPr>
        <p:sp>
          <p:nvSpPr>
            <p:cNvPr id="7546" name="Google Shape;7546;p6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3"/>
          <p:cNvGrpSpPr/>
          <p:nvPr/>
        </p:nvGrpSpPr>
        <p:grpSpPr>
          <a:xfrm>
            <a:off x="6626703" y="4123215"/>
            <a:ext cx="314662" cy="358999"/>
            <a:chOff x="-51623775" y="3584850"/>
            <a:chExt cx="279625" cy="319025"/>
          </a:xfrm>
        </p:grpSpPr>
        <p:sp>
          <p:nvSpPr>
            <p:cNvPr id="7555" name="Google Shape;7555;p6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4" name="Google Shape;7564;p63"/>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565" name="Google Shape;7565;p63"/>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69" name="Shape 7569"/>
        <p:cNvGrpSpPr/>
        <p:nvPr/>
      </p:nvGrpSpPr>
      <p:grpSpPr>
        <a:xfrm>
          <a:off x="0" y="0"/>
          <a:ext cx="0" cy="0"/>
          <a:chOff x="0" y="0"/>
          <a:chExt cx="0" cy="0"/>
        </a:xfrm>
      </p:grpSpPr>
      <p:grpSp>
        <p:nvGrpSpPr>
          <p:cNvPr id="7570" name="Google Shape;7570;p64"/>
          <p:cNvGrpSpPr/>
          <p:nvPr/>
        </p:nvGrpSpPr>
        <p:grpSpPr>
          <a:xfrm>
            <a:off x="866775" y="1386849"/>
            <a:ext cx="276003" cy="357300"/>
            <a:chOff x="-50469125" y="3183175"/>
            <a:chExt cx="233150" cy="301825"/>
          </a:xfrm>
        </p:grpSpPr>
        <p:sp>
          <p:nvSpPr>
            <p:cNvPr id="7571" name="Google Shape;7571;p6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4"/>
          <p:cNvGrpSpPr/>
          <p:nvPr/>
        </p:nvGrpSpPr>
        <p:grpSpPr>
          <a:xfrm>
            <a:off x="826674" y="1822251"/>
            <a:ext cx="356205" cy="355288"/>
            <a:chOff x="-50504575" y="3550975"/>
            <a:chExt cx="300900" cy="300125"/>
          </a:xfrm>
        </p:grpSpPr>
        <p:sp>
          <p:nvSpPr>
            <p:cNvPr id="7575" name="Google Shape;7575;p6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64"/>
          <p:cNvGrpSpPr/>
          <p:nvPr/>
        </p:nvGrpSpPr>
        <p:grpSpPr>
          <a:xfrm>
            <a:off x="826674" y="2260493"/>
            <a:ext cx="356205" cy="354341"/>
            <a:chOff x="-50503000" y="3921175"/>
            <a:chExt cx="300900" cy="299325"/>
          </a:xfrm>
        </p:grpSpPr>
        <p:sp>
          <p:nvSpPr>
            <p:cNvPr id="7580" name="Google Shape;7580;p6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64"/>
          <p:cNvGrpSpPr/>
          <p:nvPr/>
        </p:nvGrpSpPr>
        <p:grpSpPr>
          <a:xfrm>
            <a:off x="3030727" y="1406411"/>
            <a:ext cx="355258" cy="356205"/>
            <a:chOff x="-48630025" y="3199700"/>
            <a:chExt cx="300100" cy="300900"/>
          </a:xfrm>
        </p:grpSpPr>
        <p:sp>
          <p:nvSpPr>
            <p:cNvPr id="7586" name="Google Shape;7586;p6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4"/>
          <p:cNvGrpSpPr/>
          <p:nvPr/>
        </p:nvGrpSpPr>
        <p:grpSpPr>
          <a:xfrm>
            <a:off x="3030727" y="1843707"/>
            <a:ext cx="355258" cy="355258"/>
            <a:chOff x="-48630025" y="3569100"/>
            <a:chExt cx="300100" cy="300100"/>
          </a:xfrm>
        </p:grpSpPr>
        <p:sp>
          <p:nvSpPr>
            <p:cNvPr id="7590" name="Google Shape;7590;p6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4"/>
          <p:cNvGrpSpPr/>
          <p:nvPr/>
        </p:nvGrpSpPr>
        <p:grpSpPr>
          <a:xfrm>
            <a:off x="3031201" y="2281003"/>
            <a:ext cx="354311" cy="353394"/>
            <a:chOff x="-48629225" y="3938500"/>
            <a:chExt cx="299300" cy="298525"/>
          </a:xfrm>
        </p:grpSpPr>
        <p:sp>
          <p:nvSpPr>
            <p:cNvPr id="7601" name="Google Shape;7601;p6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4"/>
          <p:cNvGrpSpPr/>
          <p:nvPr/>
        </p:nvGrpSpPr>
        <p:grpSpPr>
          <a:xfrm>
            <a:off x="1766604" y="2752344"/>
            <a:ext cx="311458" cy="354341"/>
            <a:chOff x="-46762575" y="3200500"/>
            <a:chExt cx="263100" cy="299325"/>
          </a:xfrm>
        </p:grpSpPr>
        <p:sp>
          <p:nvSpPr>
            <p:cNvPr id="7606" name="Google Shape;7606;p6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4"/>
          <p:cNvGrpSpPr/>
          <p:nvPr/>
        </p:nvGrpSpPr>
        <p:grpSpPr>
          <a:xfrm>
            <a:off x="1744689" y="3211066"/>
            <a:ext cx="355288" cy="312375"/>
            <a:chOff x="-46779900" y="3588000"/>
            <a:chExt cx="300125" cy="263875"/>
          </a:xfrm>
        </p:grpSpPr>
        <p:sp>
          <p:nvSpPr>
            <p:cNvPr id="7612" name="Google Shape;7612;p6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64"/>
          <p:cNvGrpSpPr/>
          <p:nvPr/>
        </p:nvGrpSpPr>
        <p:grpSpPr>
          <a:xfrm>
            <a:off x="1745162" y="3625988"/>
            <a:ext cx="354341" cy="353394"/>
            <a:chOff x="-46779100" y="3938500"/>
            <a:chExt cx="299325" cy="298525"/>
          </a:xfrm>
        </p:grpSpPr>
        <p:sp>
          <p:nvSpPr>
            <p:cNvPr id="7617" name="Google Shape;7617;p6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64"/>
          <p:cNvGrpSpPr/>
          <p:nvPr/>
        </p:nvGrpSpPr>
        <p:grpSpPr>
          <a:xfrm>
            <a:off x="3952900" y="2758855"/>
            <a:ext cx="355258" cy="355288"/>
            <a:chOff x="-44924250" y="3206000"/>
            <a:chExt cx="300100" cy="300125"/>
          </a:xfrm>
        </p:grpSpPr>
        <p:sp>
          <p:nvSpPr>
            <p:cNvPr id="7620" name="Google Shape;7620;p6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4"/>
          <p:cNvGrpSpPr/>
          <p:nvPr/>
        </p:nvGrpSpPr>
        <p:grpSpPr>
          <a:xfrm>
            <a:off x="1267386" y="1386849"/>
            <a:ext cx="355258" cy="355258"/>
            <a:chOff x="-50134375" y="3183175"/>
            <a:chExt cx="300100" cy="300100"/>
          </a:xfrm>
        </p:grpSpPr>
        <p:sp>
          <p:nvSpPr>
            <p:cNvPr id="7626" name="Google Shape;7626;p6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64"/>
          <p:cNvGrpSpPr/>
          <p:nvPr/>
        </p:nvGrpSpPr>
        <p:grpSpPr>
          <a:xfrm>
            <a:off x="1267386" y="1822251"/>
            <a:ext cx="355258" cy="355288"/>
            <a:chOff x="-50134375" y="3550975"/>
            <a:chExt cx="300100" cy="300125"/>
          </a:xfrm>
        </p:grpSpPr>
        <p:sp>
          <p:nvSpPr>
            <p:cNvPr id="7637" name="Google Shape;7637;p6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64"/>
          <p:cNvGrpSpPr/>
          <p:nvPr/>
        </p:nvGrpSpPr>
        <p:grpSpPr>
          <a:xfrm>
            <a:off x="1267386" y="2259783"/>
            <a:ext cx="355258" cy="355051"/>
            <a:chOff x="-50134375" y="3920575"/>
            <a:chExt cx="300100" cy="299925"/>
          </a:xfrm>
        </p:grpSpPr>
        <p:sp>
          <p:nvSpPr>
            <p:cNvPr id="7640" name="Google Shape;7640;p6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64"/>
          <p:cNvGrpSpPr/>
          <p:nvPr/>
        </p:nvGrpSpPr>
        <p:grpSpPr>
          <a:xfrm>
            <a:off x="3478110" y="1407358"/>
            <a:ext cx="357123" cy="355258"/>
            <a:chOff x="-48262200" y="3200500"/>
            <a:chExt cx="301675" cy="300100"/>
          </a:xfrm>
        </p:grpSpPr>
        <p:sp>
          <p:nvSpPr>
            <p:cNvPr id="7644" name="Google Shape;7644;p6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64"/>
          <p:cNvGrpSpPr/>
          <p:nvPr/>
        </p:nvGrpSpPr>
        <p:grpSpPr>
          <a:xfrm>
            <a:off x="3507483" y="1844447"/>
            <a:ext cx="298377" cy="354519"/>
            <a:chOff x="-48233050" y="3569725"/>
            <a:chExt cx="252050" cy="299475"/>
          </a:xfrm>
        </p:grpSpPr>
        <p:sp>
          <p:nvSpPr>
            <p:cNvPr id="7654" name="Google Shape;7654;p6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4"/>
          <p:cNvGrpSpPr/>
          <p:nvPr/>
        </p:nvGrpSpPr>
        <p:grpSpPr>
          <a:xfrm>
            <a:off x="3531248" y="2278191"/>
            <a:ext cx="250847" cy="358070"/>
            <a:chOff x="-48216525" y="3936125"/>
            <a:chExt cx="211900" cy="302475"/>
          </a:xfrm>
        </p:grpSpPr>
        <p:sp>
          <p:nvSpPr>
            <p:cNvPr id="7658" name="Google Shape;7658;p6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64"/>
          <p:cNvGrpSpPr/>
          <p:nvPr/>
        </p:nvGrpSpPr>
        <p:grpSpPr>
          <a:xfrm>
            <a:off x="2186966" y="2753261"/>
            <a:ext cx="355258" cy="355288"/>
            <a:chOff x="-46410500" y="3201275"/>
            <a:chExt cx="300100" cy="300125"/>
          </a:xfrm>
        </p:grpSpPr>
        <p:sp>
          <p:nvSpPr>
            <p:cNvPr id="7663" name="Google Shape;7663;p6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64"/>
          <p:cNvGrpSpPr/>
          <p:nvPr/>
        </p:nvGrpSpPr>
        <p:grpSpPr>
          <a:xfrm>
            <a:off x="2186966" y="3188692"/>
            <a:ext cx="355258" cy="356205"/>
            <a:chOff x="-46409700" y="3569100"/>
            <a:chExt cx="300100" cy="300900"/>
          </a:xfrm>
        </p:grpSpPr>
        <p:sp>
          <p:nvSpPr>
            <p:cNvPr id="7669" name="Google Shape;7669;p6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4"/>
          <p:cNvGrpSpPr/>
          <p:nvPr/>
        </p:nvGrpSpPr>
        <p:grpSpPr>
          <a:xfrm>
            <a:off x="2174847" y="3624124"/>
            <a:ext cx="379497" cy="358070"/>
            <a:chOff x="-46422300" y="3936925"/>
            <a:chExt cx="320575" cy="302475"/>
          </a:xfrm>
        </p:grpSpPr>
        <p:sp>
          <p:nvSpPr>
            <p:cNvPr id="7675" name="Google Shape;7675;p6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64"/>
          <p:cNvGrpSpPr/>
          <p:nvPr/>
        </p:nvGrpSpPr>
        <p:grpSpPr>
          <a:xfrm>
            <a:off x="3952426" y="3178452"/>
            <a:ext cx="356205" cy="355258"/>
            <a:chOff x="-44914800" y="3560450"/>
            <a:chExt cx="300900" cy="300100"/>
          </a:xfrm>
        </p:grpSpPr>
        <p:sp>
          <p:nvSpPr>
            <p:cNvPr id="7678" name="Google Shape;7678;p6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4"/>
          <p:cNvGrpSpPr/>
          <p:nvPr/>
        </p:nvGrpSpPr>
        <p:grpSpPr>
          <a:xfrm>
            <a:off x="1707478" y="1387086"/>
            <a:ext cx="354311" cy="354104"/>
            <a:chOff x="-49764975" y="3183375"/>
            <a:chExt cx="299300" cy="299125"/>
          </a:xfrm>
        </p:grpSpPr>
        <p:sp>
          <p:nvSpPr>
            <p:cNvPr id="7684" name="Google Shape;7684;p6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64"/>
          <p:cNvGrpSpPr/>
          <p:nvPr/>
        </p:nvGrpSpPr>
        <p:grpSpPr>
          <a:xfrm>
            <a:off x="1707478" y="1822547"/>
            <a:ext cx="354311" cy="355909"/>
            <a:chOff x="-49764975" y="3551225"/>
            <a:chExt cx="299300" cy="300650"/>
          </a:xfrm>
        </p:grpSpPr>
        <p:sp>
          <p:nvSpPr>
            <p:cNvPr id="7694" name="Google Shape;7694;p6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64"/>
          <p:cNvGrpSpPr/>
          <p:nvPr/>
        </p:nvGrpSpPr>
        <p:grpSpPr>
          <a:xfrm>
            <a:off x="1705140" y="2259310"/>
            <a:ext cx="358987" cy="355525"/>
            <a:chOff x="-49766550" y="3920175"/>
            <a:chExt cx="303250" cy="300325"/>
          </a:xfrm>
        </p:grpSpPr>
        <p:sp>
          <p:nvSpPr>
            <p:cNvPr id="7706" name="Google Shape;7706;p6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64"/>
          <p:cNvGrpSpPr/>
          <p:nvPr/>
        </p:nvGrpSpPr>
        <p:grpSpPr>
          <a:xfrm>
            <a:off x="3920671" y="1407358"/>
            <a:ext cx="357123" cy="354341"/>
            <a:chOff x="-47892800" y="3200500"/>
            <a:chExt cx="301675" cy="299325"/>
          </a:xfrm>
        </p:grpSpPr>
        <p:sp>
          <p:nvSpPr>
            <p:cNvPr id="7711" name="Google Shape;7711;p6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64"/>
          <p:cNvGrpSpPr/>
          <p:nvPr/>
        </p:nvGrpSpPr>
        <p:grpSpPr>
          <a:xfrm>
            <a:off x="3984537" y="1843707"/>
            <a:ext cx="229391" cy="355258"/>
            <a:chOff x="-47839250" y="3569100"/>
            <a:chExt cx="193775" cy="300100"/>
          </a:xfrm>
        </p:grpSpPr>
        <p:sp>
          <p:nvSpPr>
            <p:cNvPr id="7718" name="Google Shape;7718;p6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64"/>
          <p:cNvGrpSpPr/>
          <p:nvPr/>
        </p:nvGrpSpPr>
        <p:grpSpPr>
          <a:xfrm>
            <a:off x="3921603" y="2280056"/>
            <a:ext cx="355258" cy="356205"/>
            <a:chOff x="-47892800" y="3937700"/>
            <a:chExt cx="300100" cy="300900"/>
          </a:xfrm>
        </p:grpSpPr>
        <p:sp>
          <p:nvSpPr>
            <p:cNvPr id="7725" name="Google Shape;7725;p6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64"/>
          <p:cNvGrpSpPr/>
          <p:nvPr/>
        </p:nvGrpSpPr>
        <p:grpSpPr>
          <a:xfrm>
            <a:off x="2626898" y="2773770"/>
            <a:ext cx="355258" cy="311458"/>
            <a:chOff x="-46042675" y="3218600"/>
            <a:chExt cx="300100" cy="263100"/>
          </a:xfrm>
        </p:grpSpPr>
        <p:sp>
          <p:nvSpPr>
            <p:cNvPr id="7734" name="Google Shape;7734;p6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64"/>
          <p:cNvGrpSpPr/>
          <p:nvPr/>
        </p:nvGrpSpPr>
        <p:grpSpPr>
          <a:xfrm>
            <a:off x="2626898" y="3188219"/>
            <a:ext cx="355258" cy="323118"/>
            <a:chOff x="-46042675" y="3568700"/>
            <a:chExt cx="300100" cy="272950"/>
          </a:xfrm>
        </p:grpSpPr>
        <p:sp>
          <p:nvSpPr>
            <p:cNvPr id="7741" name="Google Shape;7741;p6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64"/>
          <p:cNvGrpSpPr/>
          <p:nvPr/>
        </p:nvGrpSpPr>
        <p:grpSpPr>
          <a:xfrm>
            <a:off x="2668849" y="3625189"/>
            <a:ext cx="271357" cy="356057"/>
            <a:chOff x="-46007225" y="3937825"/>
            <a:chExt cx="229225" cy="300775"/>
          </a:xfrm>
        </p:grpSpPr>
        <p:sp>
          <p:nvSpPr>
            <p:cNvPr id="7746" name="Google Shape;7746;p6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64"/>
          <p:cNvGrpSpPr/>
          <p:nvPr/>
        </p:nvGrpSpPr>
        <p:grpSpPr>
          <a:xfrm>
            <a:off x="3974341" y="3615275"/>
            <a:ext cx="312375" cy="357596"/>
            <a:chOff x="-44895900" y="3929450"/>
            <a:chExt cx="263875" cy="302075"/>
          </a:xfrm>
        </p:grpSpPr>
        <p:sp>
          <p:nvSpPr>
            <p:cNvPr id="7757" name="Google Shape;7757;p6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4"/>
          <p:cNvGrpSpPr/>
          <p:nvPr/>
        </p:nvGrpSpPr>
        <p:grpSpPr>
          <a:xfrm>
            <a:off x="2148160" y="1398036"/>
            <a:ext cx="356205" cy="332885"/>
            <a:chOff x="-49397175" y="3192625"/>
            <a:chExt cx="300900" cy="281200"/>
          </a:xfrm>
        </p:grpSpPr>
        <p:sp>
          <p:nvSpPr>
            <p:cNvPr id="7764" name="Google Shape;7764;p6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64"/>
          <p:cNvGrpSpPr/>
          <p:nvPr/>
        </p:nvGrpSpPr>
        <p:grpSpPr>
          <a:xfrm>
            <a:off x="2174263" y="1822251"/>
            <a:ext cx="304000" cy="356205"/>
            <a:chOff x="-49375900" y="3550975"/>
            <a:chExt cx="256800" cy="300900"/>
          </a:xfrm>
        </p:grpSpPr>
        <p:sp>
          <p:nvSpPr>
            <p:cNvPr id="7772" name="Google Shape;7772;p6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64"/>
          <p:cNvGrpSpPr/>
          <p:nvPr/>
        </p:nvGrpSpPr>
        <p:grpSpPr>
          <a:xfrm>
            <a:off x="2169616" y="2259546"/>
            <a:ext cx="313293" cy="356205"/>
            <a:chOff x="-49378250" y="3920375"/>
            <a:chExt cx="264650" cy="300900"/>
          </a:xfrm>
        </p:grpSpPr>
        <p:sp>
          <p:nvSpPr>
            <p:cNvPr id="7784" name="Google Shape;7784;p6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64"/>
          <p:cNvGrpSpPr/>
          <p:nvPr/>
        </p:nvGrpSpPr>
        <p:grpSpPr>
          <a:xfrm>
            <a:off x="888604" y="2752344"/>
            <a:ext cx="312375" cy="357123"/>
            <a:chOff x="-47505300" y="3200500"/>
            <a:chExt cx="263875" cy="301675"/>
          </a:xfrm>
        </p:grpSpPr>
        <p:sp>
          <p:nvSpPr>
            <p:cNvPr id="7792" name="Google Shape;7792;p6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4"/>
          <p:cNvGrpSpPr/>
          <p:nvPr/>
        </p:nvGrpSpPr>
        <p:grpSpPr>
          <a:xfrm>
            <a:off x="866704" y="3188692"/>
            <a:ext cx="356176" cy="355051"/>
            <a:chOff x="-47524975" y="3569100"/>
            <a:chExt cx="300875" cy="299925"/>
          </a:xfrm>
        </p:grpSpPr>
        <p:sp>
          <p:nvSpPr>
            <p:cNvPr id="7806" name="Google Shape;7806;p6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4"/>
          <p:cNvGrpSpPr/>
          <p:nvPr/>
        </p:nvGrpSpPr>
        <p:grpSpPr>
          <a:xfrm>
            <a:off x="867162" y="3667954"/>
            <a:ext cx="355258" cy="270410"/>
            <a:chOff x="-47523400" y="3973950"/>
            <a:chExt cx="300100" cy="228425"/>
          </a:xfrm>
        </p:grpSpPr>
        <p:sp>
          <p:nvSpPr>
            <p:cNvPr id="7812" name="Google Shape;7812;p6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4"/>
          <p:cNvGrpSpPr/>
          <p:nvPr/>
        </p:nvGrpSpPr>
        <p:grpSpPr>
          <a:xfrm>
            <a:off x="3072283" y="2750953"/>
            <a:ext cx="354341" cy="357596"/>
            <a:chOff x="-45673275" y="3199325"/>
            <a:chExt cx="299325" cy="302075"/>
          </a:xfrm>
        </p:grpSpPr>
        <p:sp>
          <p:nvSpPr>
            <p:cNvPr id="7818" name="Google Shape;7818;p6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4"/>
          <p:cNvGrpSpPr/>
          <p:nvPr/>
        </p:nvGrpSpPr>
        <p:grpSpPr>
          <a:xfrm>
            <a:off x="3071351" y="3209202"/>
            <a:ext cx="356205" cy="314240"/>
            <a:chOff x="-45674075" y="3586425"/>
            <a:chExt cx="300900" cy="265450"/>
          </a:xfrm>
        </p:grpSpPr>
        <p:sp>
          <p:nvSpPr>
            <p:cNvPr id="7822" name="Google Shape;7822;p6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64"/>
          <p:cNvGrpSpPr/>
          <p:nvPr/>
        </p:nvGrpSpPr>
        <p:grpSpPr>
          <a:xfrm>
            <a:off x="3072283" y="3625041"/>
            <a:ext cx="354341" cy="356205"/>
            <a:chOff x="-45673275" y="3937700"/>
            <a:chExt cx="299325" cy="300900"/>
          </a:xfrm>
        </p:grpSpPr>
        <p:sp>
          <p:nvSpPr>
            <p:cNvPr id="7825" name="Google Shape;7825;p6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64"/>
          <p:cNvGrpSpPr/>
          <p:nvPr/>
        </p:nvGrpSpPr>
        <p:grpSpPr>
          <a:xfrm>
            <a:off x="2186449" y="4117825"/>
            <a:ext cx="356205" cy="356205"/>
            <a:chOff x="-44512325" y="3176075"/>
            <a:chExt cx="300900" cy="300900"/>
          </a:xfrm>
        </p:grpSpPr>
        <p:sp>
          <p:nvSpPr>
            <p:cNvPr id="7832" name="Google Shape;7832;p6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64"/>
          <p:cNvGrpSpPr/>
          <p:nvPr/>
        </p:nvGrpSpPr>
        <p:grpSpPr>
          <a:xfrm>
            <a:off x="2589789" y="1386849"/>
            <a:ext cx="354341" cy="354341"/>
            <a:chOff x="-49027775" y="3183175"/>
            <a:chExt cx="299325" cy="299325"/>
          </a:xfrm>
        </p:grpSpPr>
        <p:sp>
          <p:nvSpPr>
            <p:cNvPr id="7836" name="Google Shape;7836;p6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64"/>
          <p:cNvGrpSpPr/>
          <p:nvPr/>
        </p:nvGrpSpPr>
        <p:grpSpPr>
          <a:xfrm>
            <a:off x="2589330" y="1822251"/>
            <a:ext cx="355258" cy="357152"/>
            <a:chOff x="-49027775" y="3550975"/>
            <a:chExt cx="300100" cy="301700"/>
          </a:xfrm>
        </p:grpSpPr>
        <p:sp>
          <p:nvSpPr>
            <p:cNvPr id="7841" name="Google Shape;7841;p6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4"/>
          <p:cNvGrpSpPr/>
          <p:nvPr/>
        </p:nvGrpSpPr>
        <p:grpSpPr>
          <a:xfrm>
            <a:off x="2587406" y="2259310"/>
            <a:ext cx="359106" cy="355525"/>
            <a:chOff x="-49031025" y="3920175"/>
            <a:chExt cx="303350" cy="300325"/>
          </a:xfrm>
        </p:grpSpPr>
        <p:sp>
          <p:nvSpPr>
            <p:cNvPr id="7852" name="Google Shape;7852;p6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64"/>
          <p:cNvGrpSpPr/>
          <p:nvPr/>
        </p:nvGrpSpPr>
        <p:grpSpPr>
          <a:xfrm>
            <a:off x="1303511" y="2752344"/>
            <a:ext cx="356176" cy="354341"/>
            <a:chOff x="-47155575" y="3200500"/>
            <a:chExt cx="300875" cy="299325"/>
          </a:xfrm>
        </p:grpSpPr>
        <p:sp>
          <p:nvSpPr>
            <p:cNvPr id="7859" name="Google Shape;7859;p6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64"/>
          <p:cNvGrpSpPr/>
          <p:nvPr/>
        </p:nvGrpSpPr>
        <p:grpSpPr>
          <a:xfrm>
            <a:off x="1303970" y="3188692"/>
            <a:ext cx="355258" cy="355258"/>
            <a:chOff x="-47154800" y="3569100"/>
            <a:chExt cx="300100" cy="300100"/>
          </a:xfrm>
        </p:grpSpPr>
        <p:sp>
          <p:nvSpPr>
            <p:cNvPr id="7866" name="Google Shape;7866;p6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4"/>
          <p:cNvGrpSpPr/>
          <p:nvPr/>
        </p:nvGrpSpPr>
        <p:grpSpPr>
          <a:xfrm>
            <a:off x="1304443" y="3626905"/>
            <a:ext cx="354311" cy="353423"/>
            <a:chOff x="-47154000" y="3939275"/>
            <a:chExt cx="299300" cy="298550"/>
          </a:xfrm>
        </p:grpSpPr>
        <p:sp>
          <p:nvSpPr>
            <p:cNvPr id="7873" name="Google Shape;7873;p6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64"/>
          <p:cNvGrpSpPr/>
          <p:nvPr/>
        </p:nvGrpSpPr>
        <p:grpSpPr>
          <a:xfrm>
            <a:off x="3529733" y="2752344"/>
            <a:ext cx="312375" cy="354341"/>
            <a:chOff x="-45286550" y="3200500"/>
            <a:chExt cx="263875" cy="299325"/>
          </a:xfrm>
        </p:grpSpPr>
        <p:sp>
          <p:nvSpPr>
            <p:cNvPr id="7878" name="Google Shape;7878;p6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64"/>
          <p:cNvGrpSpPr/>
          <p:nvPr/>
        </p:nvGrpSpPr>
        <p:grpSpPr>
          <a:xfrm>
            <a:off x="3529733" y="3189639"/>
            <a:ext cx="312375" cy="354311"/>
            <a:chOff x="-45286550" y="3569900"/>
            <a:chExt cx="263875" cy="299300"/>
          </a:xfrm>
        </p:grpSpPr>
        <p:sp>
          <p:nvSpPr>
            <p:cNvPr id="7882" name="Google Shape;7882;p6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4"/>
          <p:cNvGrpSpPr/>
          <p:nvPr/>
        </p:nvGrpSpPr>
        <p:grpSpPr>
          <a:xfrm>
            <a:off x="3540920" y="3625988"/>
            <a:ext cx="290001" cy="355258"/>
            <a:chOff x="-45277900" y="3938500"/>
            <a:chExt cx="244975" cy="300100"/>
          </a:xfrm>
        </p:grpSpPr>
        <p:sp>
          <p:nvSpPr>
            <p:cNvPr id="7889" name="Google Shape;7889;p6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4"/>
          <p:cNvGrpSpPr/>
          <p:nvPr/>
        </p:nvGrpSpPr>
        <p:grpSpPr>
          <a:xfrm>
            <a:off x="2626869" y="4095090"/>
            <a:ext cx="355258" cy="355258"/>
            <a:chOff x="-44502875" y="3576975"/>
            <a:chExt cx="300100" cy="300100"/>
          </a:xfrm>
        </p:grpSpPr>
        <p:sp>
          <p:nvSpPr>
            <p:cNvPr id="7894" name="Google Shape;7894;p6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64"/>
          <p:cNvGrpSpPr/>
          <p:nvPr/>
        </p:nvGrpSpPr>
        <p:grpSpPr>
          <a:xfrm>
            <a:off x="4835456" y="1828361"/>
            <a:ext cx="356196" cy="354670"/>
            <a:chOff x="-13946200" y="3647075"/>
            <a:chExt cx="353650" cy="352100"/>
          </a:xfrm>
        </p:grpSpPr>
        <p:sp>
          <p:nvSpPr>
            <p:cNvPr id="7898" name="Google Shape;7898;p6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64"/>
          <p:cNvGrpSpPr/>
          <p:nvPr/>
        </p:nvGrpSpPr>
        <p:grpSpPr>
          <a:xfrm>
            <a:off x="6618849" y="1387844"/>
            <a:ext cx="357002" cy="354267"/>
            <a:chOff x="-12163025" y="3214275"/>
            <a:chExt cx="354450" cy="351700"/>
          </a:xfrm>
        </p:grpSpPr>
        <p:sp>
          <p:nvSpPr>
            <p:cNvPr id="7905" name="Google Shape;7905;p6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4"/>
          <p:cNvGrpSpPr/>
          <p:nvPr/>
        </p:nvGrpSpPr>
        <p:grpSpPr>
          <a:xfrm>
            <a:off x="6619629" y="1827581"/>
            <a:ext cx="355441" cy="356232"/>
            <a:chOff x="-12160675" y="3647875"/>
            <a:chExt cx="352900" cy="353650"/>
          </a:xfrm>
        </p:grpSpPr>
        <p:sp>
          <p:nvSpPr>
            <p:cNvPr id="7909" name="Google Shape;7909;p6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64"/>
          <p:cNvGrpSpPr/>
          <p:nvPr/>
        </p:nvGrpSpPr>
        <p:grpSpPr>
          <a:xfrm>
            <a:off x="6630345" y="2272036"/>
            <a:ext cx="354635" cy="356232"/>
            <a:chOff x="-12160675" y="4081850"/>
            <a:chExt cx="352100" cy="353650"/>
          </a:xfrm>
        </p:grpSpPr>
        <p:sp>
          <p:nvSpPr>
            <p:cNvPr id="7917" name="Google Shape;7917;p6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64"/>
          <p:cNvGrpSpPr/>
          <p:nvPr/>
        </p:nvGrpSpPr>
        <p:grpSpPr>
          <a:xfrm>
            <a:off x="4835311" y="2746480"/>
            <a:ext cx="355416" cy="355652"/>
            <a:chOff x="-10391650" y="3180600"/>
            <a:chExt cx="352875" cy="353075"/>
          </a:xfrm>
        </p:grpSpPr>
        <p:sp>
          <p:nvSpPr>
            <p:cNvPr id="7924" name="Google Shape;7924;p6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64"/>
          <p:cNvGrpSpPr/>
          <p:nvPr/>
        </p:nvGrpSpPr>
        <p:grpSpPr>
          <a:xfrm>
            <a:off x="4835310" y="3223278"/>
            <a:ext cx="354635" cy="353890"/>
            <a:chOff x="-10390875" y="3616350"/>
            <a:chExt cx="352100" cy="351325"/>
          </a:xfrm>
        </p:grpSpPr>
        <p:sp>
          <p:nvSpPr>
            <p:cNvPr id="7931" name="Google Shape;7931;p6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64"/>
          <p:cNvGrpSpPr/>
          <p:nvPr/>
        </p:nvGrpSpPr>
        <p:grpSpPr>
          <a:xfrm>
            <a:off x="7502285" y="2747943"/>
            <a:ext cx="312585" cy="354670"/>
            <a:chOff x="-10370400" y="4049550"/>
            <a:chExt cx="310350" cy="352100"/>
          </a:xfrm>
        </p:grpSpPr>
        <p:sp>
          <p:nvSpPr>
            <p:cNvPr id="7935" name="Google Shape;7935;p6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64"/>
          <p:cNvGrpSpPr/>
          <p:nvPr/>
        </p:nvGrpSpPr>
        <p:grpSpPr>
          <a:xfrm>
            <a:off x="6606541" y="2746884"/>
            <a:ext cx="379236" cy="354847"/>
            <a:chOff x="-8674650" y="3210975"/>
            <a:chExt cx="376525" cy="352275"/>
          </a:xfrm>
        </p:grpSpPr>
        <p:sp>
          <p:nvSpPr>
            <p:cNvPr id="7941" name="Google Shape;7941;p6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64"/>
          <p:cNvGrpSpPr/>
          <p:nvPr/>
        </p:nvGrpSpPr>
        <p:grpSpPr>
          <a:xfrm>
            <a:off x="5278038" y="1828361"/>
            <a:ext cx="356221" cy="354670"/>
            <a:chOff x="-13512225" y="3647075"/>
            <a:chExt cx="353675" cy="352100"/>
          </a:xfrm>
        </p:grpSpPr>
        <p:sp>
          <p:nvSpPr>
            <p:cNvPr id="7948" name="Google Shape;7948;p6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4"/>
          <p:cNvGrpSpPr/>
          <p:nvPr/>
        </p:nvGrpSpPr>
        <p:grpSpPr>
          <a:xfrm>
            <a:off x="5288351" y="2272427"/>
            <a:ext cx="356221" cy="355451"/>
            <a:chOff x="-13512225" y="4080275"/>
            <a:chExt cx="353675" cy="352875"/>
          </a:xfrm>
        </p:grpSpPr>
        <p:sp>
          <p:nvSpPr>
            <p:cNvPr id="7959" name="Google Shape;7959;p6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64"/>
          <p:cNvGrpSpPr/>
          <p:nvPr/>
        </p:nvGrpSpPr>
        <p:grpSpPr>
          <a:xfrm>
            <a:off x="7061431" y="1419788"/>
            <a:ext cx="356196" cy="290379"/>
            <a:chOff x="-11728250" y="3245400"/>
            <a:chExt cx="353650" cy="288275"/>
          </a:xfrm>
        </p:grpSpPr>
        <p:sp>
          <p:nvSpPr>
            <p:cNvPr id="7971" name="Google Shape;7971;p6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64"/>
          <p:cNvGrpSpPr/>
          <p:nvPr/>
        </p:nvGrpSpPr>
        <p:grpSpPr>
          <a:xfrm>
            <a:off x="7093939" y="2272427"/>
            <a:ext cx="311804" cy="355451"/>
            <a:chOff x="-11703850" y="4081850"/>
            <a:chExt cx="309575" cy="352875"/>
          </a:xfrm>
        </p:grpSpPr>
        <p:sp>
          <p:nvSpPr>
            <p:cNvPr id="7977" name="Google Shape;7977;p6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64"/>
          <p:cNvGrpSpPr/>
          <p:nvPr/>
        </p:nvGrpSpPr>
        <p:grpSpPr>
          <a:xfrm>
            <a:off x="5282595" y="2746580"/>
            <a:ext cx="357002" cy="355451"/>
            <a:chOff x="-9958475" y="3180025"/>
            <a:chExt cx="354450" cy="352875"/>
          </a:xfrm>
        </p:grpSpPr>
        <p:sp>
          <p:nvSpPr>
            <p:cNvPr id="7986" name="Google Shape;7986;p6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64"/>
          <p:cNvGrpSpPr/>
          <p:nvPr/>
        </p:nvGrpSpPr>
        <p:grpSpPr>
          <a:xfrm>
            <a:off x="5291722" y="3222561"/>
            <a:ext cx="337966" cy="355325"/>
            <a:chOff x="-9949025" y="3615575"/>
            <a:chExt cx="335550" cy="352750"/>
          </a:xfrm>
        </p:grpSpPr>
        <p:sp>
          <p:nvSpPr>
            <p:cNvPr id="7990" name="Google Shape;7990;p6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64"/>
          <p:cNvGrpSpPr/>
          <p:nvPr/>
        </p:nvGrpSpPr>
        <p:grpSpPr>
          <a:xfrm>
            <a:off x="7926568" y="2746067"/>
            <a:ext cx="360175" cy="358423"/>
            <a:chOff x="-9961625" y="4048175"/>
            <a:chExt cx="357600" cy="355825"/>
          </a:xfrm>
        </p:grpSpPr>
        <p:sp>
          <p:nvSpPr>
            <p:cNvPr id="7994" name="Google Shape;7994;p6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64"/>
          <p:cNvGrpSpPr/>
          <p:nvPr/>
        </p:nvGrpSpPr>
        <p:grpSpPr>
          <a:xfrm>
            <a:off x="6613289" y="3221579"/>
            <a:ext cx="364959" cy="357289"/>
            <a:chOff x="-8680950" y="3624225"/>
            <a:chExt cx="362350" cy="354700"/>
          </a:xfrm>
        </p:grpSpPr>
        <p:sp>
          <p:nvSpPr>
            <p:cNvPr id="8001" name="Google Shape;8001;p6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64"/>
          <p:cNvGrpSpPr/>
          <p:nvPr/>
        </p:nvGrpSpPr>
        <p:grpSpPr>
          <a:xfrm>
            <a:off x="5749533" y="1387239"/>
            <a:ext cx="313365" cy="355476"/>
            <a:chOff x="-13056975" y="3212300"/>
            <a:chExt cx="311125" cy="352900"/>
          </a:xfrm>
        </p:grpSpPr>
        <p:sp>
          <p:nvSpPr>
            <p:cNvPr id="8008" name="Google Shape;8008;p6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64"/>
          <p:cNvGrpSpPr/>
          <p:nvPr/>
        </p:nvGrpSpPr>
        <p:grpSpPr>
          <a:xfrm>
            <a:off x="5726921" y="1828034"/>
            <a:ext cx="358588" cy="355325"/>
            <a:chOff x="-13077450" y="3647075"/>
            <a:chExt cx="356025" cy="352750"/>
          </a:xfrm>
        </p:grpSpPr>
        <p:sp>
          <p:nvSpPr>
            <p:cNvPr id="8013" name="Google Shape;8013;p6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4"/>
          <p:cNvGrpSpPr/>
          <p:nvPr/>
        </p:nvGrpSpPr>
        <p:grpSpPr>
          <a:xfrm>
            <a:off x="5738027" y="2271633"/>
            <a:ext cx="357002" cy="357037"/>
            <a:chOff x="-13079025" y="4079475"/>
            <a:chExt cx="354450" cy="354450"/>
          </a:xfrm>
        </p:grpSpPr>
        <p:sp>
          <p:nvSpPr>
            <p:cNvPr id="8017" name="Google Shape;8017;p6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64"/>
          <p:cNvGrpSpPr/>
          <p:nvPr/>
        </p:nvGrpSpPr>
        <p:grpSpPr>
          <a:xfrm>
            <a:off x="7511094" y="1387642"/>
            <a:ext cx="356221" cy="354670"/>
            <a:chOff x="-11292700" y="3213875"/>
            <a:chExt cx="353675" cy="352100"/>
          </a:xfrm>
        </p:grpSpPr>
        <p:sp>
          <p:nvSpPr>
            <p:cNvPr id="8022" name="Google Shape;8022;p6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64"/>
          <p:cNvGrpSpPr/>
          <p:nvPr/>
        </p:nvGrpSpPr>
        <p:grpSpPr>
          <a:xfrm>
            <a:off x="7505152" y="1827581"/>
            <a:ext cx="368106" cy="356232"/>
            <a:chOff x="-11299000" y="3647875"/>
            <a:chExt cx="365475" cy="353650"/>
          </a:xfrm>
        </p:grpSpPr>
        <p:sp>
          <p:nvSpPr>
            <p:cNvPr id="8030" name="Google Shape;8030;p6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4"/>
          <p:cNvGrpSpPr/>
          <p:nvPr/>
        </p:nvGrpSpPr>
        <p:grpSpPr>
          <a:xfrm>
            <a:off x="7520614" y="2283532"/>
            <a:ext cx="357808" cy="333240"/>
            <a:chOff x="-11295075" y="4092875"/>
            <a:chExt cx="355250" cy="330825"/>
          </a:xfrm>
        </p:grpSpPr>
        <p:sp>
          <p:nvSpPr>
            <p:cNvPr id="8037" name="Google Shape;8037;p6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64"/>
          <p:cNvGrpSpPr/>
          <p:nvPr/>
        </p:nvGrpSpPr>
        <p:grpSpPr>
          <a:xfrm>
            <a:off x="5746214" y="2746580"/>
            <a:ext cx="312585" cy="355451"/>
            <a:chOff x="-9500075" y="3180800"/>
            <a:chExt cx="310350" cy="352875"/>
          </a:xfrm>
        </p:grpSpPr>
        <p:sp>
          <p:nvSpPr>
            <p:cNvPr id="8043" name="Google Shape;8043;p6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64"/>
          <p:cNvGrpSpPr/>
          <p:nvPr/>
        </p:nvGrpSpPr>
        <p:grpSpPr>
          <a:xfrm>
            <a:off x="5724005" y="3222095"/>
            <a:ext cx="356221" cy="356257"/>
            <a:chOff x="-9523700" y="3614000"/>
            <a:chExt cx="353675" cy="353675"/>
          </a:xfrm>
        </p:grpSpPr>
        <p:sp>
          <p:nvSpPr>
            <p:cNvPr id="8053" name="Google Shape;8053;p6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64"/>
          <p:cNvGrpSpPr/>
          <p:nvPr/>
        </p:nvGrpSpPr>
        <p:grpSpPr>
          <a:xfrm>
            <a:off x="7508956" y="3244737"/>
            <a:ext cx="356221" cy="354670"/>
            <a:chOff x="-9523700" y="4049550"/>
            <a:chExt cx="353675" cy="352100"/>
          </a:xfrm>
        </p:grpSpPr>
        <p:sp>
          <p:nvSpPr>
            <p:cNvPr id="8063" name="Google Shape;8063;p6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64"/>
          <p:cNvGrpSpPr/>
          <p:nvPr/>
        </p:nvGrpSpPr>
        <p:grpSpPr>
          <a:xfrm>
            <a:off x="7065071" y="3244710"/>
            <a:ext cx="357002" cy="311029"/>
            <a:chOff x="-8209150" y="3659675"/>
            <a:chExt cx="354450" cy="308775"/>
          </a:xfrm>
        </p:grpSpPr>
        <p:sp>
          <p:nvSpPr>
            <p:cNvPr id="8071" name="Google Shape;8071;p6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64"/>
          <p:cNvGrpSpPr/>
          <p:nvPr/>
        </p:nvGrpSpPr>
        <p:grpSpPr>
          <a:xfrm>
            <a:off x="6178632" y="2273623"/>
            <a:ext cx="356221" cy="353059"/>
            <a:chOff x="-12643475" y="4081850"/>
            <a:chExt cx="353675" cy="350500"/>
          </a:xfrm>
        </p:grpSpPr>
        <p:sp>
          <p:nvSpPr>
            <p:cNvPr id="8078" name="Google Shape;8078;p6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2" name="Google Shape;8082;p64"/>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3" name="Google Shape;8083;p64"/>
          <p:cNvGrpSpPr/>
          <p:nvPr/>
        </p:nvGrpSpPr>
        <p:grpSpPr>
          <a:xfrm>
            <a:off x="7961232" y="2283532"/>
            <a:ext cx="356221" cy="333240"/>
            <a:chOff x="-10858725" y="4092875"/>
            <a:chExt cx="353675" cy="330825"/>
          </a:xfrm>
        </p:grpSpPr>
        <p:sp>
          <p:nvSpPr>
            <p:cNvPr id="8084" name="Google Shape;8084;p6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64"/>
          <p:cNvGrpSpPr/>
          <p:nvPr/>
        </p:nvGrpSpPr>
        <p:grpSpPr>
          <a:xfrm>
            <a:off x="6219755" y="3222498"/>
            <a:ext cx="252278" cy="355451"/>
            <a:chOff x="-9039300" y="3614000"/>
            <a:chExt cx="250475" cy="352875"/>
          </a:xfrm>
        </p:grpSpPr>
        <p:sp>
          <p:nvSpPr>
            <p:cNvPr id="8091" name="Google Shape;8091;p6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64"/>
          <p:cNvGrpSpPr/>
          <p:nvPr/>
        </p:nvGrpSpPr>
        <p:grpSpPr>
          <a:xfrm>
            <a:off x="7951721" y="3244737"/>
            <a:ext cx="354635" cy="354670"/>
            <a:chOff x="-9088150" y="4049550"/>
            <a:chExt cx="352100" cy="352100"/>
          </a:xfrm>
        </p:grpSpPr>
        <p:sp>
          <p:nvSpPr>
            <p:cNvPr id="8094" name="Google Shape;8094;p6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64"/>
          <p:cNvGrpSpPr/>
          <p:nvPr/>
        </p:nvGrpSpPr>
        <p:grpSpPr>
          <a:xfrm>
            <a:off x="7086085" y="2746970"/>
            <a:ext cx="315757" cy="354670"/>
            <a:chOff x="-8191825" y="3174500"/>
            <a:chExt cx="313500" cy="352100"/>
          </a:xfrm>
        </p:grpSpPr>
        <p:sp>
          <p:nvSpPr>
            <p:cNvPr id="8101" name="Google Shape;8101;p6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64"/>
          <p:cNvGrpSpPr/>
          <p:nvPr/>
        </p:nvGrpSpPr>
        <p:grpSpPr>
          <a:xfrm>
            <a:off x="4835443" y="1387491"/>
            <a:ext cx="356221" cy="354973"/>
            <a:chOff x="-13947000" y="3212800"/>
            <a:chExt cx="353675" cy="352400"/>
          </a:xfrm>
        </p:grpSpPr>
        <p:sp>
          <p:nvSpPr>
            <p:cNvPr id="8105" name="Google Shape;8105;p6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7" name="Google Shape;8107;p64"/>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8" name="Google Shape;8108;p64"/>
          <p:cNvGrpSpPr/>
          <p:nvPr/>
        </p:nvGrpSpPr>
        <p:grpSpPr>
          <a:xfrm>
            <a:off x="5278038" y="1386849"/>
            <a:ext cx="356221" cy="356257"/>
            <a:chOff x="-13512225" y="3211525"/>
            <a:chExt cx="353675" cy="353675"/>
          </a:xfrm>
        </p:grpSpPr>
        <p:sp>
          <p:nvSpPr>
            <p:cNvPr id="8109" name="Google Shape;8109;p6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64"/>
          <p:cNvGrpSpPr/>
          <p:nvPr/>
        </p:nvGrpSpPr>
        <p:grpSpPr>
          <a:xfrm>
            <a:off x="6168320" y="1387239"/>
            <a:ext cx="356221" cy="355476"/>
            <a:chOff x="-12643475" y="3212300"/>
            <a:chExt cx="353675" cy="352900"/>
          </a:xfrm>
        </p:grpSpPr>
        <p:sp>
          <p:nvSpPr>
            <p:cNvPr id="8115" name="Google Shape;8115;p6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4"/>
          <p:cNvGrpSpPr/>
          <p:nvPr/>
        </p:nvGrpSpPr>
        <p:grpSpPr>
          <a:xfrm>
            <a:off x="6168320" y="1839013"/>
            <a:ext cx="356221" cy="333366"/>
            <a:chOff x="-12643475" y="3657325"/>
            <a:chExt cx="353675" cy="330950"/>
          </a:xfrm>
        </p:grpSpPr>
        <p:sp>
          <p:nvSpPr>
            <p:cNvPr id="8125" name="Google Shape;8125;p6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64"/>
          <p:cNvGrpSpPr/>
          <p:nvPr/>
        </p:nvGrpSpPr>
        <p:grpSpPr>
          <a:xfrm>
            <a:off x="7951322" y="1387642"/>
            <a:ext cx="355416" cy="354670"/>
            <a:chOff x="-10857925" y="3213875"/>
            <a:chExt cx="352875" cy="352100"/>
          </a:xfrm>
        </p:grpSpPr>
        <p:sp>
          <p:nvSpPr>
            <p:cNvPr id="8132" name="Google Shape;8132;p6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64"/>
          <p:cNvGrpSpPr/>
          <p:nvPr/>
        </p:nvGrpSpPr>
        <p:grpSpPr>
          <a:xfrm>
            <a:off x="6168237" y="2747071"/>
            <a:ext cx="356096" cy="354469"/>
            <a:chOff x="-9089725" y="3180200"/>
            <a:chExt cx="353550" cy="351900"/>
          </a:xfrm>
        </p:grpSpPr>
        <p:sp>
          <p:nvSpPr>
            <p:cNvPr id="8143" name="Google Shape;8143;p6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64"/>
          <p:cNvGrpSpPr/>
          <p:nvPr/>
        </p:nvGrpSpPr>
        <p:grpSpPr>
          <a:xfrm>
            <a:off x="7060235" y="1826875"/>
            <a:ext cx="358588" cy="357642"/>
            <a:chOff x="7083760" y="1971660"/>
            <a:chExt cx="358588" cy="357642"/>
          </a:xfrm>
        </p:grpSpPr>
        <p:sp>
          <p:nvSpPr>
            <p:cNvPr id="8146" name="Google Shape;8146;p6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8" name="Google Shape;8158;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159" name="Google Shape;8159;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63" name="Shape 8163"/>
        <p:cNvGrpSpPr/>
        <p:nvPr/>
      </p:nvGrpSpPr>
      <p:grpSpPr>
        <a:xfrm>
          <a:off x="0" y="0"/>
          <a:ext cx="0" cy="0"/>
          <a:chOff x="0" y="0"/>
          <a:chExt cx="0" cy="0"/>
        </a:xfrm>
      </p:grpSpPr>
      <p:sp>
        <p:nvSpPr>
          <p:cNvPr id="8164" name="Google Shape;8164;p65"/>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5" name="Google Shape;8165;p65"/>
          <p:cNvGrpSpPr/>
          <p:nvPr/>
        </p:nvGrpSpPr>
        <p:grpSpPr>
          <a:xfrm>
            <a:off x="719610" y="2243507"/>
            <a:ext cx="452798" cy="449473"/>
            <a:chOff x="-21322300" y="3693325"/>
            <a:chExt cx="306400" cy="304150"/>
          </a:xfrm>
        </p:grpSpPr>
        <p:sp>
          <p:nvSpPr>
            <p:cNvPr id="8166" name="Google Shape;8166;p6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65"/>
          <p:cNvGrpSpPr/>
          <p:nvPr/>
        </p:nvGrpSpPr>
        <p:grpSpPr>
          <a:xfrm>
            <a:off x="719019" y="2810244"/>
            <a:ext cx="453980" cy="422540"/>
            <a:chOff x="-21322300" y="4077125"/>
            <a:chExt cx="307200" cy="285925"/>
          </a:xfrm>
        </p:grpSpPr>
        <p:sp>
          <p:nvSpPr>
            <p:cNvPr id="8171" name="Google Shape;8171;p6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5"/>
          <p:cNvGrpSpPr/>
          <p:nvPr/>
        </p:nvGrpSpPr>
        <p:grpSpPr>
          <a:xfrm>
            <a:off x="3496195" y="1689128"/>
            <a:ext cx="451653" cy="450212"/>
            <a:chOff x="-19394200" y="3333800"/>
            <a:chExt cx="305625" cy="304650"/>
          </a:xfrm>
        </p:grpSpPr>
        <p:sp>
          <p:nvSpPr>
            <p:cNvPr id="8184" name="Google Shape;8184;p6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65"/>
          <p:cNvGrpSpPr/>
          <p:nvPr/>
        </p:nvGrpSpPr>
        <p:grpSpPr>
          <a:xfrm>
            <a:off x="3495032" y="2243580"/>
            <a:ext cx="453980" cy="449325"/>
            <a:chOff x="-19396575" y="3708500"/>
            <a:chExt cx="307200" cy="304050"/>
          </a:xfrm>
        </p:grpSpPr>
        <p:sp>
          <p:nvSpPr>
            <p:cNvPr id="8194" name="Google Shape;8194;p6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65"/>
          <p:cNvGrpSpPr/>
          <p:nvPr/>
        </p:nvGrpSpPr>
        <p:grpSpPr>
          <a:xfrm>
            <a:off x="3489212" y="2796461"/>
            <a:ext cx="465618" cy="450101"/>
            <a:chOff x="-19394200" y="4084200"/>
            <a:chExt cx="315075" cy="304575"/>
          </a:xfrm>
        </p:grpSpPr>
        <p:sp>
          <p:nvSpPr>
            <p:cNvPr id="8198" name="Google Shape;8198;p6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65"/>
          <p:cNvGrpSpPr/>
          <p:nvPr/>
        </p:nvGrpSpPr>
        <p:grpSpPr>
          <a:xfrm>
            <a:off x="6294923" y="1689001"/>
            <a:ext cx="400447" cy="450470"/>
            <a:chOff x="-17526750" y="3309200"/>
            <a:chExt cx="270975" cy="304825"/>
          </a:xfrm>
        </p:grpSpPr>
        <p:sp>
          <p:nvSpPr>
            <p:cNvPr id="8205" name="Google Shape;8205;p6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65"/>
          <p:cNvGrpSpPr/>
          <p:nvPr/>
        </p:nvGrpSpPr>
        <p:grpSpPr>
          <a:xfrm>
            <a:off x="6271075" y="2244173"/>
            <a:ext cx="448143" cy="448143"/>
            <a:chOff x="-17542500" y="3684100"/>
            <a:chExt cx="303250" cy="303250"/>
          </a:xfrm>
        </p:grpSpPr>
        <p:sp>
          <p:nvSpPr>
            <p:cNvPr id="8211" name="Google Shape;8211;p6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5"/>
          <p:cNvGrpSpPr/>
          <p:nvPr/>
        </p:nvGrpSpPr>
        <p:grpSpPr>
          <a:xfrm>
            <a:off x="6270484" y="2810817"/>
            <a:ext cx="449325" cy="421395"/>
            <a:chOff x="-17542500" y="4068450"/>
            <a:chExt cx="304050" cy="285150"/>
          </a:xfrm>
        </p:grpSpPr>
        <p:sp>
          <p:nvSpPr>
            <p:cNvPr id="8219" name="Google Shape;8219;p6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65"/>
          <p:cNvGrpSpPr/>
          <p:nvPr/>
        </p:nvGrpSpPr>
        <p:grpSpPr>
          <a:xfrm>
            <a:off x="3500906" y="3342211"/>
            <a:ext cx="343404" cy="449325"/>
            <a:chOff x="-15652200" y="3335975"/>
            <a:chExt cx="232375" cy="304050"/>
          </a:xfrm>
        </p:grpSpPr>
        <p:sp>
          <p:nvSpPr>
            <p:cNvPr id="8226" name="Google Shape;8226;p6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65"/>
          <p:cNvGrpSpPr/>
          <p:nvPr/>
        </p:nvGrpSpPr>
        <p:grpSpPr>
          <a:xfrm>
            <a:off x="1274819" y="2243729"/>
            <a:ext cx="449325" cy="449030"/>
            <a:chOff x="-20945825" y="3692175"/>
            <a:chExt cx="304050" cy="303850"/>
          </a:xfrm>
        </p:grpSpPr>
        <p:sp>
          <p:nvSpPr>
            <p:cNvPr id="8236" name="Google Shape;8236;p6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65"/>
          <p:cNvGrpSpPr/>
          <p:nvPr/>
        </p:nvGrpSpPr>
        <p:grpSpPr>
          <a:xfrm>
            <a:off x="4081644" y="1689848"/>
            <a:ext cx="372516" cy="448771"/>
            <a:chOff x="-18994100" y="3334775"/>
            <a:chExt cx="252075" cy="303675"/>
          </a:xfrm>
        </p:grpSpPr>
        <p:sp>
          <p:nvSpPr>
            <p:cNvPr id="8241" name="Google Shape;8241;p6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65"/>
          <p:cNvGrpSpPr/>
          <p:nvPr/>
        </p:nvGrpSpPr>
        <p:grpSpPr>
          <a:xfrm>
            <a:off x="4096200" y="2244743"/>
            <a:ext cx="343404" cy="446998"/>
            <a:chOff x="-18983850" y="3710075"/>
            <a:chExt cx="232375" cy="302475"/>
          </a:xfrm>
        </p:grpSpPr>
        <p:sp>
          <p:nvSpPr>
            <p:cNvPr id="8246" name="Google Shape;8246;p6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65"/>
          <p:cNvGrpSpPr/>
          <p:nvPr/>
        </p:nvGrpSpPr>
        <p:grpSpPr>
          <a:xfrm>
            <a:off x="1274247" y="1689573"/>
            <a:ext cx="450470" cy="449325"/>
            <a:chOff x="-20946600" y="3317850"/>
            <a:chExt cx="304825" cy="304050"/>
          </a:xfrm>
        </p:grpSpPr>
        <p:sp>
          <p:nvSpPr>
            <p:cNvPr id="8251" name="Google Shape;8251;p6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65"/>
          <p:cNvGrpSpPr/>
          <p:nvPr/>
        </p:nvGrpSpPr>
        <p:grpSpPr>
          <a:xfrm>
            <a:off x="1300422" y="2797442"/>
            <a:ext cx="398119" cy="448143"/>
            <a:chOff x="-20930075" y="4066100"/>
            <a:chExt cx="269400" cy="303250"/>
          </a:xfrm>
        </p:grpSpPr>
        <p:sp>
          <p:nvSpPr>
            <p:cNvPr id="8255" name="Google Shape;8255;p6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5"/>
          <p:cNvGrpSpPr/>
          <p:nvPr/>
        </p:nvGrpSpPr>
        <p:grpSpPr>
          <a:xfrm>
            <a:off x="4042667" y="2797422"/>
            <a:ext cx="450470" cy="448180"/>
            <a:chOff x="-19020075" y="4084200"/>
            <a:chExt cx="304825" cy="303275"/>
          </a:xfrm>
        </p:grpSpPr>
        <p:sp>
          <p:nvSpPr>
            <p:cNvPr id="8258" name="Google Shape;8258;p6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65"/>
          <p:cNvGrpSpPr/>
          <p:nvPr/>
        </p:nvGrpSpPr>
        <p:grpSpPr>
          <a:xfrm>
            <a:off x="6859931" y="1689001"/>
            <a:ext cx="396937" cy="450470"/>
            <a:chOff x="-17149475" y="3309200"/>
            <a:chExt cx="268600" cy="304825"/>
          </a:xfrm>
        </p:grpSpPr>
        <p:sp>
          <p:nvSpPr>
            <p:cNvPr id="8268" name="Google Shape;8268;p6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65"/>
          <p:cNvGrpSpPr/>
          <p:nvPr/>
        </p:nvGrpSpPr>
        <p:grpSpPr>
          <a:xfrm>
            <a:off x="6833737" y="2258120"/>
            <a:ext cx="449325" cy="420249"/>
            <a:chOff x="-17168375" y="3692750"/>
            <a:chExt cx="304050" cy="284375"/>
          </a:xfrm>
        </p:grpSpPr>
        <p:sp>
          <p:nvSpPr>
            <p:cNvPr id="8271" name="Google Shape;8271;p6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65"/>
          <p:cNvGrpSpPr/>
          <p:nvPr/>
        </p:nvGrpSpPr>
        <p:grpSpPr>
          <a:xfrm>
            <a:off x="6830246" y="2796852"/>
            <a:ext cx="456308" cy="449325"/>
            <a:chOff x="-17170750" y="4058800"/>
            <a:chExt cx="308775" cy="304050"/>
          </a:xfrm>
        </p:grpSpPr>
        <p:sp>
          <p:nvSpPr>
            <p:cNvPr id="8279" name="Google Shape;8279;p6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65"/>
          <p:cNvGrpSpPr/>
          <p:nvPr/>
        </p:nvGrpSpPr>
        <p:grpSpPr>
          <a:xfrm>
            <a:off x="5692143" y="3343358"/>
            <a:ext cx="450470" cy="446998"/>
            <a:chOff x="-15688425" y="3707725"/>
            <a:chExt cx="304825" cy="302475"/>
          </a:xfrm>
        </p:grpSpPr>
        <p:sp>
          <p:nvSpPr>
            <p:cNvPr id="8297" name="Google Shape;8297;p6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65"/>
          <p:cNvGrpSpPr/>
          <p:nvPr/>
        </p:nvGrpSpPr>
        <p:grpSpPr>
          <a:xfrm>
            <a:off x="1836300" y="1690441"/>
            <a:ext cx="451653" cy="447589"/>
            <a:chOff x="-20572500" y="3319025"/>
            <a:chExt cx="305625" cy="302875"/>
          </a:xfrm>
        </p:grpSpPr>
        <p:sp>
          <p:nvSpPr>
            <p:cNvPr id="8304" name="Google Shape;8304;p6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65"/>
          <p:cNvGrpSpPr/>
          <p:nvPr/>
        </p:nvGrpSpPr>
        <p:grpSpPr>
          <a:xfrm>
            <a:off x="1837463" y="2305410"/>
            <a:ext cx="449325" cy="325670"/>
            <a:chOff x="-20571700" y="3722875"/>
            <a:chExt cx="304050" cy="220375"/>
          </a:xfrm>
        </p:grpSpPr>
        <p:sp>
          <p:nvSpPr>
            <p:cNvPr id="8307" name="Google Shape;8307;p6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65"/>
          <p:cNvGrpSpPr/>
          <p:nvPr/>
        </p:nvGrpSpPr>
        <p:grpSpPr>
          <a:xfrm>
            <a:off x="1836891" y="2796278"/>
            <a:ext cx="450470" cy="450470"/>
            <a:chOff x="-20571700" y="4066875"/>
            <a:chExt cx="304825" cy="304825"/>
          </a:xfrm>
        </p:grpSpPr>
        <p:sp>
          <p:nvSpPr>
            <p:cNvPr id="8315" name="Google Shape;8315;p6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65"/>
          <p:cNvGrpSpPr/>
          <p:nvPr/>
        </p:nvGrpSpPr>
        <p:grpSpPr>
          <a:xfrm>
            <a:off x="4603593" y="1688259"/>
            <a:ext cx="453980" cy="451948"/>
            <a:chOff x="-18645175" y="3334200"/>
            <a:chExt cx="307200" cy="305825"/>
          </a:xfrm>
        </p:grpSpPr>
        <p:sp>
          <p:nvSpPr>
            <p:cNvPr id="8322" name="Google Shape;8322;p6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65"/>
          <p:cNvGrpSpPr/>
          <p:nvPr/>
        </p:nvGrpSpPr>
        <p:grpSpPr>
          <a:xfrm>
            <a:off x="4604184" y="2242989"/>
            <a:ext cx="452798" cy="450507"/>
            <a:chOff x="-18645175" y="3708500"/>
            <a:chExt cx="306400" cy="304850"/>
          </a:xfrm>
        </p:grpSpPr>
        <p:sp>
          <p:nvSpPr>
            <p:cNvPr id="8328" name="Google Shape;8328;p6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65"/>
          <p:cNvGrpSpPr/>
          <p:nvPr/>
        </p:nvGrpSpPr>
        <p:grpSpPr>
          <a:xfrm>
            <a:off x="4601857" y="2795630"/>
            <a:ext cx="457453" cy="451763"/>
            <a:chOff x="-18647525" y="4082625"/>
            <a:chExt cx="309550" cy="305700"/>
          </a:xfrm>
        </p:grpSpPr>
        <p:sp>
          <p:nvSpPr>
            <p:cNvPr id="8336" name="Google Shape;8336;p6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65"/>
          <p:cNvGrpSpPr/>
          <p:nvPr/>
        </p:nvGrpSpPr>
        <p:grpSpPr>
          <a:xfrm>
            <a:off x="7412241" y="1689592"/>
            <a:ext cx="395755" cy="449288"/>
            <a:chOff x="-16775350" y="3309200"/>
            <a:chExt cx="267800" cy="304025"/>
          </a:xfrm>
        </p:grpSpPr>
        <p:sp>
          <p:nvSpPr>
            <p:cNvPr id="8341" name="Google Shape;8341;p6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65"/>
          <p:cNvGrpSpPr/>
          <p:nvPr/>
        </p:nvGrpSpPr>
        <p:grpSpPr>
          <a:xfrm>
            <a:off x="7412241" y="2241827"/>
            <a:ext cx="395755" cy="452835"/>
            <a:chOff x="-16775350" y="3683300"/>
            <a:chExt cx="267800" cy="306425"/>
          </a:xfrm>
        </p:grpSpPr>
        <p:sp>
          <p:nvSpPr>
            <p:cNvPr id="8345" name="Google Shape;8345;p6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65"/>
          <p:cNvGrpSpPr/>
          <p:nvPr/>
        </p:nvGrpSpPr>
        <p:grpSpPr>
          <a:xfrm>
            <a:off x="7384292" y="2796870"/>
            <a:ext cx="451653" cy="449288"/>
            <a:chOff x="-16794250" y="4058225"/>
            <a:chExt cx="305625" cy="304025"/>
          </a:xfrm>
        </p:grpSpPr>
        <p:sp>
          <p:nvSpPr>
            <p:cNvPr id="8349" name="Google Shape;8349;p6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8" name="Google Shape;8358;p65"/>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9" name="Google Shape;8359;p65"/>
          <p:cNvGrpSpPr/>
          <p:nvPr/>
        </p:nvGrpSpPr>
        <p:grpSpPr>
          <a:xfrm>
            <a:off x="2385709" y="1689573"/>
            <a:ext cx="457453" cy="449325"/>
            <a:chOff x="-20199150" y="3317850"/>
            <a:chExt cx="309550" cy="304050"/>
          </a:xfrm>
        </p:grpSpPr>
        <p:sp>
          <p:nvSpPr>
            <p:cNvPr id="8360" name="Google Shape;8360;p6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65"/>
          <p:cNvGrpSpPr/>
          <p:nvPr/>
        </p:nvGrpSpPr>
        <p:grpSpPr>
          <a:xfrm>
            <a:off x="2388036" y="2242861"/>
            <a:ext cx="452798" cy="450766"/>
            <a:chOff x="-20199150" y="3693150"/>
            <a:chExt cx="306400" cy="305025"/>
          </a:xfrm>
        </p:grpSpPr>
        <p:sp>
          <p:nvSpPr>
            <p:cNvPr id="8368" name="Google Shape;8368;p6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65"/>
          <p:cNvGrpSpPr/>
          <p:nvPr/>
        </p:nvGrpSpPr>
        <p:grpSpPr>
          <a:xfrm>
            <a:off x="2388609" y="2795687"/>
            <a:ext cx="451653" cy="451653"/>
            <a:chOff x="-20197575" y="4066875"/>
            <a:chExt cx="305625" cy="305625"/>
          </a:xfrm>
        </p:grpSpPr>
        <p:sp>
          <p:nvSpPr>
            <p:cNvPr id="8375" name="Google Shape;8375;p6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65"/>
          <p:cNvGrpSpPr/>
          <p:nvPr/>
        </p:nvGrpSpPr>
        <p:grpSpPr>
          <a:xfrm>
            <a:off x="5170827" y="1687520"/>
            <a:ext cx="449325" cy="453426"/>
            <a:chOff x="-18271050" y="3333200"/>
            <a:chExt cx="304050" cy="306825"/>
          </a:xfrm>
        </p:grpSpPr>
        <p:sp>
          <p:nvSpPr>
            <p:cNvPr id="8384" name="Google Shape;8384;p6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65"/>
          <p:cNvGrpSpPr/>
          <p:nvPr/>
        </p:nvGrpSpPr>
        <p:grpSpPr>
          <a:xfrm>
            <a:off x="5171399" y="2244171"/>
            <a:ext cx="448180" cy="448143"/>
            <a:chOff x="-18270275" y="3710875"/>
            <a:chExt cx="303275" cy="303250"/>
          </a:xfrm>
        </p:grpSpPr>
        <p:sp>
          <p:nvSpPr>
            <p:cNvPr id="8390" name="Google Shape;8390;p6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65"/>
          <p:cNvGrpSpPr/>
          <p:nvPr/>
        </p:nvGrpSpPr>
        <p:grpSpPr>
          <a:xfrm>
            <a:off x="5224951" y="2797422"/>
            <a:ext cx="341076" cy="448180"/>
            <a:chOff x="-18234025" y="4084200"/>
            <a:chExt cx="230800" cy="303275"/>
          </a:xfrm>
        </p:grpSpPr>
        <p:sp>
          <p:nvSpPr>
            <p:cNvPr id="8397" name="Google Shape;8397;p6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65"/>
          <p:cNvGrpSpPr/>
          <p:nvPr/>
        </p:nvGrpSpPr>
        <p:grpSpPr>
          <a:xfrm>
            <a:off x="2337506" y="3341641"/>
            <a:ext cx="449325" cy="450470"/>
            <a:chOff x="-16419350" y="3308400"/>
            <a:chExt cx="304050" cy="304825"/>
          </a:xfrm>
        </p:grpSpPr>
        <p:sp>
          <p:nvSpPr>
            <p:cNvPr id="8401" name="Google Shape;8401;p6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65"/>
          <p:cNvGrpSpPr/>
          <p:nvPr/>
        </p:nvGrpSpPr>
        <p:grpSpPr>
          <a:xfrm>
            <a:off x="4609062" y="3340423"/>
            <a:ext cx="395755" cy="452872"/>
            <a:chOff x="-16401225" y="3683275"/>
            <a:chExt cx="267800" cy="306450"/>
          </a:xfrm>
        </p:grpSpPr>
        <p:sp>
          <p:nvSpPr>
            <p:cNvPr id="8409" name="Google Shape;8409;p6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65"/>
          <p:cNvGrpSpPr/>
          <p:nvPr/>
        </p:nvGrpSpPr>
        <p:grpSpPr>
          <a:xfrm>
            <a:off x="7974511" y="2797062"/>
            <a:ext cx="450470" cy="448180"/>
            <a:chOff x="-16419350" y="4058200"/>
            <a:chExt cx="304825" cy="303275"/>
          </a:xfrm>
        </p:grpSpPr>
        <p:sp>
          <p:nvSpPr>
            <p:cNvPr id="8417" name="Google Shape;8417;p6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65"/>
          <p:cNvGrpSpPr/>
          <p:nvPr/>
        </p:nvGrpSpPr>
        <p:grpSpPr>
          <a:xfrm>
            <a:off x="4001398" y="3343080"/>
            <a:ext cx="450507" cy="447589"/>
            <a:chOff x="-15296200" y="3326900"/>
            <a:chExt cx="304850" cy="302875"/>
          </a:xfrm>
        </p:grpSpPr>
        <p:sp>
          <p:nvSpPr>
            <p:cNvPr id="8425" name="Google Shape;8425;p6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65"/>
          <p:cNvGrpSpPr/>
          <p:nvPr/>
        </p:nvGrpSpPr>
        <p:grpSpPr>
          <a:xfrm>
            <a:off x="2917051" y="1706881"/>
            <a:ext cx="486566" cy="414708"/>
            <a:chOff x="-19835275" y="3330250"/>
            <a:chExt cx="329250" cy="280625"/>
          </a:xfrm>
        </p:grpSpPr>
        <p:sp>
          <p:nvSpPr>
            <p:cNvPr id="8431" name="Google Shape;8431;p6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65"/>
          <p:cNvGrpSpPr/>
          <p:nvPr/>
        </p:nvGrpSpPr>
        <p:grpSpPr>
          <a:xfrm>
            <a:off x="2935080" y="2243470"/>
            <a:ext cx="450507" cy="449547"/>
            <a:chOff x="-19822675" y="3692750"/>
            <a:chExt cx="304850" cy="304200"/>
          </a:xfrm>
        </p:grpSpPr>
        <p:sp>
          <p:nvSpPr>
            <p:cNvPr id="8435" name="Google Shape;8435;p6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65"/>
          <p:cNvGrpSpPr/>
          <p:nvPr/>
        </p:nvGrpSpPr>
        <p:grpSpPr>
          <a:xfrm>
            <a:off x="2935672" y="2796278"/>
            <a:ext cx="449325" cy="450470"/>
            <a:chOff x="-19822675" y="4066875"/>
            <a:chExt cx="304050" cy="304825"/>
          </a:xfrm>
        </p:grpSpPr>
        <p:sp>
          <p:nvSpPr>
            <p:cNvPr id="8441" name="Google Shape;8441;p6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5"/>
          <p:cNvGrpSpPr/>
          <p:nvPr/>
        </p:nvGrpSpPr>
        <p:grpSpPr>
          <a:xfrm>
            <a:off x="5744740" y="1689571"/>
            <a:ext cx="399302" cy="449325"/>
            <a:chOff x="-17878825" y="3334400"/>
            <a:chExt cx="270200" cy="304050"/>
          </a:xfrm>
        </p:grpSpPr>
        <p:sp>
          <p:nvSpPr>
            <p:cNvPr id="8448" name="Google Shape;8448;p6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65"/>
          <p:cNvGrpSpPr/>
          <p:nvPr/>
        </p:nvGrpSpPr>
        <p:grpSpPr>
          <a:xfrm>
            <a:off x="5718565" y="2242416"/>
            <a:ext cx="451653" cy="451653"/>
            <a:chOff x="-17896150" y="3709300"/>
            <a:chExt cx="305625" cy="305625"/>
          </a:xfrm>
        </p:grpSpPr>
        <p:sp>
          <p:nvSpPr>
            <p:cNvPr id="8456" name="Google Shape;8456;p6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5"/>
          <p:cNvGrpSpPr/>
          <p:nvPr/>
        </p:nvGrpSpPr>
        <p:grpSpPr>
          <a:xfrm>
            <a:off x="5746495" y="2795686"/>
            <a:ext cx="395792" cy="451653"/>
            <a:chOff x="-17878025" y="4082625"/>
            <a:chExt cx="267825" cy="305625"/>
          </a:xfrm>
        </p:grpSpPr>
        <p:sp>
          <p:nvSpPr>
            <p:cNvPr id="8461" name="Google Shape;8461;p6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65"/>
          <p:cNvGrpSpPr/>
          <p:nvPr/>
        </p:nvGrpSpPr>
        <p:grpSpPr>
          <a:xfrm>
            <a:off x="2890388" y="3355015"/>
            <a:ext cx="450507" cy="423722"/>
            <a:chOff x="-16044450" y="3317850"/>
            <a:chExt cx="304850" cy="286725"/>
          </a:xfrm>
        </p:grpSpPr>
        <p:sp>
          <p:nvSpPr>
            <p:cNvPr id="8469" name="Google Shape;8469;p6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3" name="Google Shape;8473;p65"/>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4" name="Google Shape;8474;p65"/>
          <p:cNvGrpSpPr/>
          <p:nvPr/>
        </p:nvGrpSpPr>
        <p:grpSpPr>
          <a:xfrm>
            <a:off x="8012905" y="2243724"/>
            <a:ext cx="373662" cy="449030"/>
            <a:chOff x="-16018450" y="4058400"/>
            <a:chExt cx="252850" cy="303850"/>
          </a:xfrm>
        </p:grpSpPr>
        <p:sp>
          <p:nvSpPr>
            <p:cNvPr id="8475" name="Google Shape;8475;p6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9" name="Google Shape;8479;p65"/>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30"/>
          <p:cNvSpPr txBox="1"/>
          <p:nvPr>
            <p:ph type="title"/>
          </p:nvPr>
        </p:nvSpPr>
        <p:spPr>
          <a:xfrm>
            <a:off x="4135975" y="882300"/>
            <a:ext cx="4294800" cy="108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a:t>
            </a:r>
            <a:endParaRPr/>
          </a:p>
          <a:p>
            <a:pPr indent="0" lvl="0" marL="0" rtl="0" algn="l">
              <a:spcBef>
                <a:spcPts val="0"/>
              </a:spcBef>
              <a:spcAft>
                <a:spcPts val="0"/>
              </a:spcAft>
              <a:buNone/>
            </a:pPr>
            <a:r>
              <a:rPr lang="en"/>
              <a:t>PITCH DECK?</a:t>
            </a:r>
            <a:endParaRPr/>
          </a:p>
        </p:txBody>
      </p:sp>
      <p:sp>
        <p:nvSpPr>
          <p:cNvPr id="844" name="Google Shape;844;p30"/>
          <p:cNvSpPr txBox="1"/>
          <p:nvPr>
            <p:ph idx="1" type="subTitle"/>
          </p:nvPr>
        </p:nvSpPr>
        <p:spPr>
          <a:xfrm>
            <a:off x="4135975" y="196290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pitch deck is a short presentation that entrepreneurs use to describe their business and present it to potential investors. It usually consists of about 10 slides with:</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An overview of the company's mission and the product or service offered</a:t>
            </a:r>
            <a:endParaRPr/>
          </a:p>
          <a:p>
            <a:pPr indent="-304800" lvl="0" marL="457200" rtl="0" algn="l">
              <a:spcBef>
                <a:spcPts val="0"/>
              </a:spcBef>
              <a:spcAft>
                <a:spcPts val="0"/>
              </a:spcAft>
              <a:buSzPts val="1200"/>
              <a:buChar char="■"/>
            </a:pPr>
            <a:r>
              <a:rPr lang="en"/>
              <a:t>Market opportunity</a:t>
            </a:r>
            <a:endParaRPr/>
          </a:p>
          <a:p>
            <a:pPr indent="-304800" lvl="0" marL="457200" rtl="0" algn="l">
              <a:spcBef>
                <a:spcPts val="0"/>
              </a:spcBef>
              <a:spcAft>
                <a:spcPts val="0"/>
              </a:spcAft>
              <a:buSzPts val="1200"/>
              <a:buChar char="■"/>
            </a:pPr>
            <a:r>
              <a:rPr lang="en"/>
              <a:t>Team, financials, etc.</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The goal is to garner enough interest from investors so that they are motivated to invest in the business</a:t>
            </a:r>
            <a:endParaRPr/>
          </a:p>
        </p:txBody>
      </p:sp>
      <p:pic>
        <p:nvPicPr>
          <p:cNvPr id="845" name="Google Shape;845;p30"/>
          <p:cNvPicPr preferRelativeResize="0"/>
          <p:nvPr>
            <p:ph idx="2" type="pic"/>
          </p:nvPr>
        </p:nvPicPr>
        <p:blipFill rotWithShape="1">
          <a:blip r:embed="rId3">
            <a:alphaModFix/>
          </a:blip>
          <a:srcRect b="0" l="20669" r="25334" t="0"/>
          <a:stretch/>
        </p:blipFill>
        <p:spPr>
          <a:xfrm>
            <a:off x="713225" y="539500"/>
            <a:ext cx="3292851" cy="406449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84" name="Shape 8484"/>
        <p:cNvGrpSpPr/>
        <p:nvPr/>
      </p:nvGrpSpPr>
      <p:grpSpPr>
        <a:xfrm>
          <a:off x="0" y="0"/>
          <a:ext cx="0" cy="0"/>
          <a:chOff x="0" y="0"/>
          <a:chExt cx="0" cy="0"/>
        </a:xfrm>
      </p:grpSpPr>
      <p:grpSp>
        <p:nvGrpSpPr>
          <p:cNvPr id="8485" name="Google Shape;8485;p66"/>
          <p:cNvGrpSpPr/>
          <p:nvPr/>
        </p:nvGrpSpPr>
        <p:grpSpPr>
          <a:xfrm>
            <a:off x="829817" y="1689241"/>
            <a:ext cx="442337" cy="419623"/>
            <a:chOff x="-6696925" y="3272575"/>
            <a:chExt cx="307200" cy="291425"/>
          </a:xfrm>
        </p:grpSpPr>
        <p:sp>
          <p:nvSpPr>
            <p:cNvPr id="8486" name="Google Shape;8486;p6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6"/>
          <p:cNvGrpSpPr/>
          <p:nvPr/>
        </p:nvGrpSpPr>
        <p:grpSpPr>
          <a:xfrm>
            <a:off x="829799" y="2204636"/>
            <a:ext cx="442373" cy="420775"/>
            <a:chOff x="-6690625" y="3631325"/>
            <a:chExt cx="307225" cy="292225"/>
          </a:xfrm>
        </p:grpSpPr>
        <p:sp>
          <p:nvSpPr>
            <p:cNvPr id="8489" name="Google Shape;8489;p6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66"/>
          <p:cNvGrpSpPr/>
          <p:nvPr/>
        </p:nvGrpSpPr>
        <p:grpSpPr>
          <a:xfrm>
            <a:off x="851921" y="2756972"/>
            <a:ext cx="421927" cy="419371"/>
            <a:chOff x="-6689825" y="3992050"/>
            <a:chExt cx="293025" cy="291250"/>
          </a:xfrm>
        </p:grpSpPr>
        <p:sp>
          <p:nvSpPr>
            <p:cNvPr id="8495" name="Google Shape;8495;p6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7" name="Google Shape;8507;p66"/>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8" name="Google Shape;8508;p66"/>
          <p:cNvGrpSpPr/>
          <p:nvPr/>
        </p:nvGrpSpPr>
        <p:grpSpPr>
          <a:xfrm>
            <a:off x="3535232" y="2205192"/>
            <a:ext cx="423043" cy="419659"/>
            <a:chOff x="-4837325" y="3612425"/>
            <a:chExt cx="293800" cy="291450"/>
          </a:xfrm>
        </p:grpSpPr>
        <p:sp>
          <p:nvSpPr>
            <p:cNvPr id="8509" name="Google Shape;8509;p6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66"/>
          <p:cNvGrpSpPr/>
          <p:nvPr/>
        </p:nvGrpSpPr>
        <p:grpSpPr>
          <a:xfrm>
            <a:off x="3548265" y="2756826"/>
            <a:ext cx="420775" cy="419659"/>
            <a:chOff x="-4837325" y="3971575"/>
            <a:chExt cx="292225" cy="291450"/>
          </a:xfrm>
        </p:grpSpPr>
        <p:sp>
          <p:nvSpPr>
            <p:cNvPr id="8513" name="Google Shape;8513;p6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66"/>
          <p:cNvGrpSpPr/>
          <p:nvPr/>
        </p:nvGrpSpPr>
        <p:grpSpPr>
          <a:xfrm>
            <a:off x="6240279" y="1714185"/>
            <a:ext cx="430998" cy="369730"/>
            <a:chOff x="-3037625" y="3254850"/>
            <a:chExt cx="299325" cy="256775"/>
          </a:xfrm>
        </p:grpSpPr>
        <p:sp>
          <p:nvSpPr>
            <p:cNvPr id="8520" name="Google Shape;8520;p6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66"/>
          <p:cNvGrpSpPr/>
          <p:nvPr/>
        </p:nvGrpSpPr>
        <p:grpSpPr>
          <a:xfrm>
            <a:off x="6244239" y="2204615"/>
            <a:ext cx="423079" cy="420811"/>
            <a:chOff x="-3031325" y="3597450"/>
            <a:chExt cx="293825" cy="292250"/>
          </a:xfrm>
        </p:grpSpPr>
        <p:sp>
          <p:nvSpPr>
            <p:cNvPr id="8525" name="Google Shape;8525;p6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66"/>
          <p:cNvGrpSpPr/>
          <p:nvPr/>
        </p:nvGrpSpPr>
        <p:grpSpPr>
          <a:xfrm>
            <a:off x="6256714" y="2781214"/>
            <a:ext cx="421927" cy="370882"/>
            <a:chOff x="-3030525" y="3973150"/>
            <a:chExt cx="293025" cy="257575"/>
          </a:xfrm>
        </p:grpSpPr>
        <p:sp>
          <p:nvSpPr>
            <p:cNvPr id="8530" name="Google Shape;8530;p6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66"/>
          <p:cNvGrpSpPr/>
          <p:nvPr/>
        </p:nvGrpSpPr>
        <p:grpSpPr>
          <a:xfrm>
            <a:off x="1358307" y="3369426"/>
            <a:ext cx="421927" cy="297195"/>
            <a:chOff x="-1199300" y="3279250"/>
            <a:chExt cx="293025" cy="206400"/>
          </a:xfrm>
        </p:grpSpPr>
        <p:sp>
          <p:nvSpPr>
            <p:cNvPr id="8533" name="Google Shape;8533;p6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66"/>
          <p:cNvGrpSpPr/>
          <p:nvPr/>
        </p:nvGrpSpPr>
        <p:grpSpPr>
          <a:xfrm>
            <a:off x="1365393" y="1688773"/>
            <a:ext cx="444605" cy="420559"/>
            <a:chOff x="-6338550" y="3272950"/>
            <a:chExt cx="308775" cy="292075"/>
          </a:xfrm>
        </p:grpSpPr>
        <p:sp>
          <p:nvSpPr>
            <p:cNvPr id="8538" name="Google Shape;8538;p6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66"/>
          <p:cNvGrpSpPr/>
          <p:nvPr/>
        </p:nvGrpSpPr>
        <p:grpSpPr>
          <a:xfrm>
            <a:off x="1376732" y="2205194"/>
            <a:ext cx="421927" cy="419659"/>
            <a:chOff x="-6329100" y="3632100"/>
            <a:chExt cx="293025" cy="291450"/>
          </a:xfrm>
        </p:grpSpPr>
        <p:sp>
          <p:nvSpPr>
            <p:cNvPr id="8542" name="Google Shape;8542;p6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66"/>
          <p:cNvGrpSpPr/>
          <p:nvPr/>
        </p:nvGrpSpPr>
        <p:grpSpPr>
          <a:xfrm>
            <a:off x="1389783" y="2756828"/>
            <a:ext cx="419623" cy="419659"/>
            <a:chOff x="-6329875" y="3992050"/>
            <a:chExt cx="291425" cy="291450"/>
          </a:xfrm>
        </p:grpSpPr>
        <p:sp>
          <p:nvSpPr>
            <p:cNvPr id="8546" name="Google Shape;8546;p6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66"/>
          <p:cNvGrpSpPr/>
          <p:nvPr/>
        </p:nvGrpSpPr>
        <p:grpSpPr>
          <a:xfrm>
            <a:off x="4075920" y="1687530"/>
            <a:ext cx="423079" cy="423043"/>
            <a:chOff x="-4478975" y="3251700"/>
            <a:chExt cx="293825" cy="293800"/>
          </a:xfrm>
        </p:grpSpPr>
        <p:sp>
          <p:nvSpPr>
            <p:cNvPr id="8551" name="Google Shape;8551;p6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66"/>
          <p:cNvGrpSpPr/>
          <p:nvPr/>
        </p:nvGrpSpPr>
        <p:grpSpPr>
          <a:xfrm>
            <a:off x="4075920" y="2205192"/>
            <a:ext cx="423079" cy="419659"/>
            <a:chOff x="-4475825" y="3612425"/>
            <a:chExt cx="293825" cy="291450"/>
          </a:xfrm>
        </p:grpSpPr>
        <p:sp>
          <p:nvSpPr>
            <p:cNvPr id="8555" name="Google Shape;8555;p6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66"/>
          <p:cNvGrpSpPr/>
          <p:nvPr/>
        </p:nvGrpSpPr>
        <p:grpSpPr>
          <a:xfrm>
            <a:off x="4084992" y="2756844"/>
            <a:ext cx="428730" cy="419623"/>
            <a:chOff x="-4480550" y="3970800"/>
            <a:chExt cx="297750" cy="291425"/>
          </a:xfrm>
        </p:grpSpPr>
        <p:sp>
          <p:nvSpPr>
            <p:cNvPr id="8559" name="Google Shape;8559;p6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66"/>
          <p:cNvGrpSpPr/>
          <p:nvPr/>
        </p:nvGrpSpPr>
        <p:grpSpPr>
          <a:xfrm>
            <a:off x="6788826" y="1689221"/>
            <a:ext cx="415123" cy="419659"/>
            <a:chOff x="-2668225" y="3239075"/>
            <a:chExt cx="288300" cy="291450"/>
          </a:xfrm>
        </p:grpSpPr>
        <p:sp>
          <p:nvSpPr>
            <p:cNvPr id="8562" name="Google Shape;8562;p6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66"/>
          <p:cNvGrpSpPr/>
          <p:nvPr/>
        </p:nvGrpSpPr>
        <p:grpSpPr>
          <a:xfrm>
            <a:off x="6785982" y="2205191"/>
            <a:ext cx="420811" cy="419659"/>
            <a:chOff x="-2671375" y="3597450"/>
            <a:chExt cx="292250" cy="291450"/>
          </a:xfrm>
        </p:grpSpPr>
        <p:sp>
          <p:nvSpPr>
            <p:cNvPr id="8568" name="Google Shape;8568;p6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66"/>
          <p:cNvGrpSpPr/>
          <p:nvPr/>
        </p:nvGrpSpPr>
        <p:grpSpPr>
          <a:xfrm>
            <a:off x="6796765" y="2755691"/>
            <a:ext cx="423043" cy="421927"/>
            <a:chOff x="-2670575" y="3956600"/>
            <a:chExt cx="293800" cy="293025"/>
          </a:xfrm>
        </p:grpSpPr>
        <p:sp>
          <p:nvSpPr>
            <p:cNvPr id="8571" name="Google Shape;8571;p6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66"/>
          <p:cNvGrpSpPr/>
          <p:nvPr/>
        </p:nvGrpSpPr>
        <p:grpSpPr>
          <a:xfrm>
            <a:off x="3054285" y="3311947"/>
            <a:ext cx="426462" cy="418363"/>
            <a:chOff x="-1183550" y="3586525"/>
            <a:chExt cx="296175" cy="290550"/>
          </a:xfrm>
        </p:grpSpPr>
        <p:sp>
          <p:nvSpPr>
            <p:cNvPr id="8576" name="Google Shape;8576;p6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66"/>
          <p:cNvGrpSpPr/>
          <p:nvPr/>
        </p:nvGrpSpPr>
        <p:grpSpPr>
          <a:xfrm>
            <a:off x="1917896" y="1689799"/>
            <a:ext cx="420811" cy="418507"/>
            <a:chOff x="-5971525" y="3273750"/>
            <a:chExt cx="292250" cy="290650"/>
          </a:xfrm>
        </p:grpSpPr>
        <p:sp>
          <p:nvSpPr>
            <p:cNvPr id="8586" name="Google Shape;8586;p6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66"/>
          <p:cNvGrpSpPr/>
          <p:nvPr/>
        </p:nvGrpSpPr>
        <p:grpSpPr>
          <a:xfrm>
            <a:off x="1912226" y="2203826"/>
            <a:ext cx="432150" cy="422395"/>
            <a:chOff x="-5974675" y="3632100"/>
            <a:chExt cx="300125" cy="293350"/>
          </a:xfrm>
        </p:grpSpPr>
        <p:sp>
          <p:nvSpPr>
            <p:cNvPr id="8589" name="Google Shape;8589;p6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66"/>
          <p:cNvGrpSpPr/>
          <p:nvPr/>
        </p:nvGrpSpPr>
        <p:grpSpPr>
          <a:xfrm>
            <a:off x="1942267" y="2755694"/>
            <a:ext cx="395865" cy="421927"/>
            <a:chOff x="-5971525" y="3990475"/>
            <a:chExt cx="274925" cy="293025"/>
          </a:xfrm>
        </p:grpSpPr>
        <p:sp>
          <p:nvSpPr>
            <p:cNvPr id="8593" name="Google Shape;8593;p6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66"/>
          <p:cNvGrpSpPr/>
          <p:nvPr/>
        </p:nvGrpSpPr>
        <p:grpSpPr>
          <a:xfrm>
            <a:off x="4615473" y="1689798"/>
            <a:ext cx="420775" cy="418507"/>
            <a:chOff x="-4118225" y="3253275"/>
            <a:chExt cx="292225" cy="290650"/>
          </a:xfrm>
        </p:grpSpPr>
        <p:sp>
          <p:nvSpPr>
            <p:cNvPr id="8598" name="Google Shape;8598;p6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66"/>
          <p:cNvGrpSpPr/>
          <p:nvPr/>
        </p:nvGrpSpPr>
        <p:grpSpPr>
          <a:xfrm>
            <a:off x="4665924" y="2204922"/>
            <a:ext cx="319874" cy="420199"/>
            <a:chOff x="-4082800" y="3612425"/>
            <a:chExt cx="222150" cy="291825"/>
          </a:xfrm>
        </p:grpSpPr>
        <p:sp>
          <p:nvSpPr>
            <p:cNvPr id="8601" name="Google Shape;8601;p6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66"/>
          <p:cNvGrpSpPr/>
          <p:nvPr/>
        </p:nvGrpSpPr>
        <p:grpSpPr>
          <a:xfrm>
            <a:off x="4627372" y="2769876"/>
            <a:ext cx="420775" cy="393561"/>
            <a:chOff x="-4118225" y="3990475"/>
            <a:chExt cx="292225" cy="273325"/>
          </a:xfrm>
        </p:grpSpPr>
        <p:sp>
          <p:nvSpPr>
            <p:cNvPr id="8605" name="Google Shape;8605;p6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66"/>
          <p:cNvGrpSpPr/>
          <p:nvPr/>
        </p:nvGrpSpPr>
        <p:grpSpPr>
          <a:xfrm>
            <a:off x="7338026" y="1688087"/>
            <a:ext cx="394713" cy="421927"/>
            <a:chOff x="-2312225" y="3238300"/>
            <a:chExt cx="274125" cy="293025"/>
          </a:xfrm>
        </p:grpSpPr>
        <p:sp>
          <p:nvSpPr>
            <p:cNvPr id="8610" name="Google Shape;8610;p6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66"/>
          <p:cNvGrpSpPr/>
          <p:nvPr/>
        </p:nvGrpSpPr>
        <p:grpSpPr>
          <a:xfrm>
            <a:off x="7335742" y="2756825"/>
            <a:ext cx="423079" cy="419659"/>
            <a:chOff x="-2310650" y="3958175"/>
            <a:chExt cx="293825" cy="291450"/>
          </a:xfrm>
        </p:grpSpPr>
        <p:sp>
          <p:nvSpPr>
            <p:cNvPr id="8613" name="Google Shape;8613;p6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66"/>
          <p:cNvGrpSpPr/>
          <p:nvPr/>
        </p:nvGrpSpPr>
        <p:grpSpPr>
          <a:xfrm>
            <a:off x="4702603" y="3308459"/>
            <a:ext cx="424159" cy="419659"/>
            <a:chOff x="-1182750" y="3962900"/>
            <a:chExt cx="294575" cy="291450"/>
          </a:xfrm>
        </p:grpSpPr>
        <p:sp>
          <p:nvSpPr>
            <p:cNvPr id="8616" name="Google Shape;8616;p6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66"/>
          <p:cNvGrpSpPr/>
          <p:nvPr/>
        </p:nvGrpSpPr>
        <p:grpSpPr>
          <a:xfrm>
            <a:off x="2455739" y="1689223"/>
            <a:ext cx="424195" cy="419659"/>
            <a:chOff x="-5611575" y="3272950"/>
            <a:chExt cx="294600" cy="291450"/>
          </a:xfrm>
        </p:grpSpPr>
        <p:sp>
          <p:nvSpPr>
            <p:cNvPr id="8624" name="Google Shape;8624;p6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66"/>
          <p:cNvGrpSpPr/>
          <p:nvPr/>
        </p:nvGrpSpPr>
        <p:grpSpPr>
          <a:xfrm>
            <a:off x="2455739" y="2205770"/>
            <a:ext cx="424195" cy="418507"/>
            <a:chOff x="-5613150" y="3632900"/>
            <a:chExt cx="294600" cy="290650"/>
          </a:xfrm>
        </p:grpSpPr>
        <p:sp>
          <p:nvSpPr>
            <p:cNvPr id="8630" name="Google Shape;8630;p6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66"/>
          <p:cNvGrpSpPr/>
          <p:nvPr/>
        </p:nvGrpSpPr>
        <p:grpSpPr>
          <a:xfrm>
            <a:off x="7324977" y="2153586"/>
            <a:ext cx="420811" cy="522864"/>
            <a:chOff x="-2310650" y="3525775"/>
            <a:chExt cx="292250" cy="363125"/>
          </a:xfrm>
        </p:grpSpPr>
        <p:sp>
          <p:nvSpPr>
            <p:cNvPr id="8633" name="Google Shape;8633;p6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66"/>
          <p:cNvGrpSpPr/>
          <p:nvPr/>
        </p:nvGrpSpPr>
        <p:grpSpPr>
          <a:xfrm>
            <a:off x="2467638" y="2756270"/>
            <a:ext cx="424195" cy="420775"/>
            <a:chOff x="-5613150" y="3991275"/>
            <a:chExt cx="294600" cy="292225"/>
          </a:xfrm>
        </p:grpSpPr>
        <p:sp>
          <p:nvSpPr>
            <p:cNvPr id="8638" name="Google Shape;8638;p6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66"/>
          <p:cNvGrpSpPr/>
          <p:nvPr/>
        </p:nvGrpSpPr>
        <p:grpSpPr>
          <a:xfrm>
            <a:off x="5139126" y="1689438"/>
            <a:ext cx="434634" cy="419227"/>
            <a:chOff x="-3768700" y="3253275"/>
            <a:chExt cx="301850" cy="291150"/>
          </a:xfrm>
        </p:grpSpPr>
        <p:sp>
          <p:nvSpPr>
            <p:cNvPr id="8648" name="Google Shape;8648;p6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6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66"/>
          <p:cNvGrpSpPr/>
          <p:nvPr/>
        </p:nvGrpSpPr>
        <p:grpSpPr>
          <a:xfrm>
            <a:off x="5143209" y="2217090"/>
            <a:ext cx="426462" cy="395865"/>
            <a:chOff x="-3808700" y="3628950"/>
            <a:chExt cx="296175" cy="274925"/>
          </a:xfrm>
        </p:grpSpPr>
        <p:sp>
          <p:nvSpPr>
            <p:cNvPr id="8652" name="Google Shape;8652;p6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66"/>
          <p:cNvGrpSpPr/>
          <p:nvPr/>
        </p:nvGrpSpPr>
        <p:grpSpPr>
          <a:xfrm>
            <a:off x="5208420" y="2756412"/>
            <a:ext cx="419443" cy="420487"/>
            <a:chOff x="-3771675" y="3971775"/>
            <a:chExt cx="291300" cy="292025"/>
          </a:xfrm>
        </p:grpSpPr>
        <p:sp>
          <p:nvSpPr>
            <p:cNvPr id="8656" name="Google Shape;8656;p6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66"/>
          <p:cNvGrpSpPr/>
          <p:nvPr/>
        </p:nvGrpSpPr>
        <p:grpSpPr>
          <a:xfrm>
            <a:off x="7869864" y="1716461"/>
            <a:ext cx="420271" cy="320774"/>
            <a:chOff x="-1951475" y="3273100"/>
            <a:chExt cx="291875" cy="222775"/>
          </a:xfrm>
        </p:grpSpPr>
        <p:sp>
          <p:nvSpPr>
            <p:cNvPr id="8662" name="Google Shape;8662;p6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66"/>
          <p:cNvGrpSpPr/>
          <p:nvPr/>
        </p:nvGrpSpPr>
        <p:grpSpPr>
          <a:xfrm>
            <a:off x="7867344" y="2205191"/>
            <a:ext cx="425310" cy="419659"/>
            <a:chOff x="-1951475" y="3597450"/>
            <a:chExt cx="295375" cy="291450"/>
          </a:xfrm>
        </p:grpSpPr>
        <p:sp>
          <p:nvSpPr>
            <p:cNvPr id="8666" name="Google Shape;8666;p6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66"/>
          <p:cNvGrpSpPr/>
          <p:nvPr/>
        </p:nvGrpSpPr>
        <p:grpSpPr>
          <a:xfrm>
            <a:off x="7869595" y="2756825"/>
            <a:ext cx="444605" cy="419659"/>
            <a:chOff x="-1960150" y="3956600"/>
            <a:chExt cx="308775" cy="291450"/>
          </a:xfrm>
        </p:grpSpPr>
        <p:sp>
          <p:nvSpPr>
            <p:cNvPr id="8671" name="Google Shape;8671;p6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66"/>
          <p:cNvGrpSpPr/>
          <p:nvPr/>
        </p:nvGrpSpPr>
        <p:grpSpPr>
          <a:xfrm>
            <a:off x="1923633" y="3307636"/>
            <a:ext cx="420775" cy="420775"/>
            <a:chOff x="-804700" y="3226500"/>
            <a:chExt cx="292225" cy="292225"/>
          </a:xfrm>
        </p:grpSpPr>
        <p:sp>
          <p:nvSpPr>
            <p:cNvPr id="8674" name="Google Shape;8674;p6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66"/>
          <p:cNvGrpSpPr/>
          <p:nvPr/>
        </p:nvGrpSpPr>
        <p:grpSpPr>
          <a:xfrm>
            <a:off x="3003724" y="1688647"/>
            <a:ext cx="420775" cy="420811"/>
            <a:chOff x="-5251625" y="3272950"/>
            <a:chExt cx="292225" cy="292250"/>
          </a:xfrm>
        </p:grpSpPr>
        <p:sp>
          <p:nvSpPr>
            <p:cNvPr id="8682" name="Google Shape;8682;p6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66"/>
          <p:cNvGrpSpPr/>
          <p:nvPr/>
        </p:nvGrpSpPr>
        <p:grpSpPr>
          <a:xfrm>
            <a:off x="3000322" y="2204348"/>
            <a:ext cx="427578" cy="421351"/>
            <a:chOff x="-5254775" y="3631325"/>
            <a:chExt cx="296950" cy="292625"/>
          </a:xfrm>
        </p:grpSpPr>
        <p:sp>
          <p:nvSpPr>
            <p:cNvPr id="8686" name="Google Shape;8686;p6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66"/>
          <p:cNvGrpSpPr/>
          <p:nvPr/>
        </p:nvGrpSpPr>
        <p:grpSpPr>
          <a:xfrm>
            <a:off x="3016181" y="2756270"/>
            <a:ext cx="419659" cy="420775"/>
            <a:chOff x="-5251625" y="3991275"/>
            <a:chExt cx="291450" cy="292225"/>
          </a:xfrm>
        </p:grpSpPr>
        <p:sp>
          <p:nvSpPr>
            <p:cNvPr id="8694" name="Google Shape;8694;p6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66"/>
          <p:cNvGrpSpPr/>
          <p:nvPr/>
        </p:nvGrpSpPr>
        <p:grpSpPr>
          <a:xfrm>
            <a:off x="5756763" y="1689240"/>
            <a:ext cx="319874" cy="419623"/>
            <a:chOff x="-3365275" y="3253275"/>
            <a:chExt cx="222150" cy="291425"/>
          </a:xfrm>
        </p:grpSpPr>
        <p:sp>
          <p:nvSpPr>
            <p:cNvPr id="8700" name="Google Shape;8700;p6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66"/>
          <p:cNvGrpSpPr/>
          <p:nvPr/>
        </p:nvGrpSpPr>
        <p:grpSpPr>
          <a:xfrm>
            <a:off x="5730701" y="2204058"/>
            <a:ext cx="371998" cy="421927"/>
            <a:chOff x="-3383375" y="3611625"/>
            <a:chExt cx="258350" cy="293025"/>
          </a:xfrm>
        </p:grpSpPr>
        <p:sp>
          <p:nvSpPr>
            <p:cNvPr id="8703" name="Google Shape;8703;p6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66"/>
          <p:cNvGrpSpPr/>
          <p:nvPr/>
        </p:nvGrpSpPr>
        <p:grpSpPr>
          <a:xfrm>
            <a:off x="5793050" y="2756826"/>
            <a:ext cx="271097" cy="419659"/>
            <a:chOff x="-3347950" y="3971575"/>
            <a:chExt cx="188275" cy="291450"/>
          </a:xfrm>
        </p:grpSpPr>
        <p:sp>
          <p:nvSpPr>
            <p:cNvPr id="8706" name="Google Shape;8706;p6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66"/>
          <p:cNvGrpSpPr/>
          <p:nvPr/>
        </p:nvGrpSpPr>
        <p:grpSpPr>
          <a:xfrm>
            <a:off x="842909" y="3307061"/>
            <a:ext cx="371998" cy="421927"/>
            <a:chOff x="-1575775" y="3238300"/>
            <a:chExt cx="258350" cy="293025"/>
          </a:xfrm>
        </p:grpSpPr>
        <p:sp>
          <p:nvSpPr>
            <p:cNvPr id="8710" name="Google Shape;8710;p66"/>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66"/>
          <p:cNvGrpSpPr/>
          <p:nvPr/>
        </p:nvGrpSpPr>
        <p:grpSpPr>
          <a:xfrm>
            <a:off x="2487807" y="3309051"/>
            <a:ext cx="423079" cy="424159"/>
            <a:chOff x="-1591550" y="3597475"/>
            <a:chExt cx="293825" cy="294575"/>
          </a:xfrm>
        </p:grpSpPr>
        <p:sp>
          <p:nvSpPr>
            <p:cNvPr id="8716" name="Google Shape;8716;p6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66"/>
          <p:cNvGrpSpPr/>
          <p:nvPr/>
        </p:nvGrpSpPr>
        <p:grpSpPr>
          <a:xfrm>
            <a:off x="4137277" y="3318663"/>
            <a:ext cx="421927" cy="399248"/>
            <a:chOff x="-1592325" y="3957400"/>
            <a:chExt cx="293025" cy="277275"/>
          </a:xfrm>
        </p:grpSpPr>
        <p:sp>
          <p:nvSpPr>
            <p:cNvPr id="8720" name="Google Shape;8720;p6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66"/>
          <p:cNvGrpSpPr/>
          <p:nvPr/>
        </p:nvGrpSpPr>
        <p:grpSpPr>
          <a:xfrm>
            <a:off x="3624147" y="3310744"/>
            <a:ext cx="369730" cy="420775"/>
            <a:chOff x="-778700" y="3612425"/>
            <a:chExt cx="256775" cy="292225"/>
          </a:xfrm>
        </p:grpSpPr>
        <p:sp>
          <p:nvSpPr>
            <p:cNvPr id="8725" name="Google Shape;8725;p6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66"/>
          <p:cNvGrpSpPr/>
          <p:nvPr/>
        </p:nvGrpSpPr>
        <p:grpSpPr>
          <a:xfrm>
            <a:off x="6095649" y="3828305"/>
            <a:ext cx="340731" cy="387641"/>
            <a:chOff x="7728464" y="1561258"/>
            <a:chExt cx="349719" cy="397866"/>
          </a:xfrm>
        </p:grpSpPr>
        <p:sp>
          <p:nvSpPr>
            <p:cNvPr id="8732" name="Google Shape;8732;p6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66"/>
          <p:cNvGrpSpPr/>
          <p:nvPr/>
        </p:nvGrpSpPr>
        <p:grpSpPr>
          <a:xfrm>
            <a:off x="4018617" y="3828305"/>
            <a:ext cx="387681" cy="387641"/>
            <a:chOff x="5611350" y="1561258"/>
            <a:chExt cx="397907" cy="397866"/>
          </a:xfrm>
        </p:grpSpPr>
        <p:sp>
          <p:nvSpPr>
            <p:cNvPr id="8735" name="Google Shape;8735;p6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6"/>
          <p:cNvGrpSpPr/>
          <p:nvPr/>
        </p:nvGrpSpPr>
        <p:grpSpPr>
          <a:xfrm>
            <a:off x="4537903" y="3925571"/>
            <a:ext cx="387610" cy="193109"/>
            <a:chOff x="6140660" y="1661097"/>
            <a:chExt cx="397835" cy="198202"/>
          </a:xfrm>
        </p:grpSpPr>
        <p:sp>
          <p:nvSpPr>
            <p:cNvPr id="8740" name="Google Shape;8740;p6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66"/>
          <p:cNvGrpSpPr/>
          <p:nvPr/>
        </p:nvGrpSpPr>
        <p:grpSpPr>
          <a:xfrm>
            <a:off x="5057118" y="3828305"/>
            <a:ext cx="387681" cy="387641"/>
            <a:chOff x="6669907" y="1561258"/>
            <a:chExt cx="397907" cy="397866"/>
          </a:xfrm>
        </p:grpSpPr>
        <p:sp>
          <p:nvSpPr>
            <p:cNvPr id="8745" name="Google Shape;8745;p6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66"/>
          <p:cNvGrpSpPr/>
          <p:nvPr/>
        </p:nvGrpSpPr>
        <p:grpSpPr>
          <a:xfrm>
            <a:off x="1942348" y="3885842"/>
            <a:ext cx="387681" cy="272572"/>
            <a:chOff x="3386036" y="1746339"/>
            <a:chExt cx="397907" cy="279762"/>
          </a:xfrm>
        </p:grpSpPr>
        <p:sp>
          <p:nvSpPr>
            <p:cNvPr id="8751" name="Google Shape;8751;p6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66"/>
          <p:cNvGrpSpPr/>
          <p:nvPr/>
        </p:nvGrpSpPr>
        <p:grpSpPr>
          <a:xfrm>
            <a:off x="2980045" y="3828288"/>
            <a:ext cx="387681" cy="387681"/>
            <a:chOff x="4417380" y="1687279"/>
            <a:chExt cx="397907" cy="397907"/>
          </a:xfrm>
        </p:grpSpPr>
        <p:sp>
          <p:nvSpPr>
            <p:cNvPr id="8754" name="Google Shape;8754;p6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66"/>
          <p:cNvGrpSpPr/>
          <p:nvPr/>
        </p:nvGrpSpPr>
        <p:grpSpPr>
          <a:xfrm>
            <a:off x="7926526" y="3308537"/>
            <a:ext cx="387661" cy="387661"/>
            <a:chOff x="2869999" y="1687279"/>
            <a:chExt cx="397887" cy="397887"/>
          </a:xfrm>
        </p:grpSpPr>
        <p:sp>
          <p:nvSpPr>
            <p:cNvPr id="8757" name="Google Shape;8757;p6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66"/>
          <p:cNvGrpSpPr/>
          <p:nvPr/>
        </p:nvGrpSpPr>
        <p:grpSpPr>
          <a:xfrm>
            <a:off x="2461634" y="3828664"/>
            <a:ext cx="386807" cy="386929"/>
            <a:chOff x="3902887" y="1687655"/>
            <a:chExt cx="397010" cy="397135"/>
          </a:xfrm>
        </p:grpSpPr>
        <p:sp>
          <p:nvSpPr>
            <p:cNvPr id="8760" name="Google Shape;8760;p6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66"/>
          <p:cNvGrpSpPr/>
          <p:nvPr/>
        </p:nvGrpSpPr>
        <p:grpSpPr>
          <a:xfrm>
            <a:off x="3499331" y="3828344"/>
            <a:ext cx="387681" cy="387681"/>
            <a:chOff x="4933458" y="1687279"/>
            <a:chExt cx="397907" cy="397907"/>
          </a:xfrm>
        </p:grpSpPr>
        <p:sp>
          <p:nvSpPr>
            <p:cNvPr id="8763" name="Google Shape;8763;p6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6"/>
          <p:cNvGrpSpPr/>
          <p:nvPr/>
        </p:nvGrpSpPr>
        <p:grpSpPr>
          <a:xfrm>
            <a:off x="5273586" y="3308775"/>
            <a:ext cx="387681" cy="387661"/>
            <a:chOff x="266768" y="1721375"/>
            <a:chExt cx="397907" cy="397887"/>
          </a:xfrm>
        </p:grpSpPr>
        <p:sp>
          <p:nvSpPr>
            <p:cNvPr id="8766" name="Google Shape;8766;p6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66"/>
          <p:cNvGrpSpPr/>
          <p:nvPr/>
        </p:nvGrpSpPr>
        <p:grpSpPr>
          <a:xfrm>
            <a:off x="7395588" y="3308924"/>
            <a:ext cx="387539" cy="386888"/>
            <a:chOff x="2408992" y="1722875"/>
            <a:chExt cx="397761" cy="397093"/>
          </a:xfrm>
        </p:grpSpPr>
        <p:sp>
          <p:nvSpPr>
            <p:cNvPr id="8769" name="Google Shape;8769;p6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66"/>
          <p:cNvGrpSpPr/>
          <p:nvPr/>
        </p:nvGrpSpPr>
        <p:grpSpPr>
          <a:xfrm>
            <a:off x="5576404" y="3828305"/>
            <a:ext cx="387641" cy="387641"/>
            <a:chOff x="7199196" y="1561258"/>
            <a:chExt cx="397866" cy="397866"/>
          </a:xfrm>
        </p:grpSpPr>
        <p:sp>
          <p:nvSpPr>
            <p:cNvPr id="8772" name="Google Shape;8772;p6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66"/>
          <p:cNvGrpSpPr/>
          <p:nvPr/>
        </p:nvGrpSpPr>
        <p:grpSpPr>
          <a:xfrm>
            <a:off x="6332282" y="3308537"/>
            <a:ext cx="387661" cy="387661"/>
            <a:chOff x="1379798" y="1723250"/>
            <a:chExt cx="397887" cy="397887"/>
          </a:xfrm>
        </p:grpSpPr>
        <p:sp>
          <p:nvSpPr>
            <p:cNvPr id="8776" name="Google Shape;8776;p6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66"/>
          <p:cNvGrpSpPr/>
          <p:nvPr/>
        </p:nvGrpSpPr>
        <p:grpSpPr>
          <a:xfrm>
            <a:off x="5801242" y="3308537"/>
            <a:ext cx="387641" cy="387661"/>
            <a:chOff x="864491" y="1723250"/>
            <a:chExt cx="397866" cy="397887"/>
          </a:xfrm>
        </p:grpSpPr>
        <p:sp>
          <p:nvSpPr>
            <p:cNvPr id="8781" name="Google Shape;8781;p6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4" name="Google Shape;8784;p66"/>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5" name="Google Shape;8785;p66"/>
          <p:cNvGrpSpPr/>
          <p:nvPr/>
        </p:nvGrpSpPr>
        <p:grpSpPr>
          <a:xfrm>
            <a:off x="6568070" y="3827060"/>
            <a:ext cx="388966" cy="388966"/>
            <a:chOff x="1190625" y="238125"/>
            <a:chExt cx="5235075" cy="5235075"/>
          </a:xfrm>
        </p:grpSpPr>
        <p:sp>
          <p:nvSpPr>
            <p:cNvPr id="8786" name="Google Shape;8786;p6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8" name="Google Shape;8788;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92" name="Shape 8792"/>
        <p:cNvGrpSpPr/>
        <p:nvPr/>
      </p:nvGrpSpPr>
      <p:grpSpPr>
        <a:xfrm>
          <a:off x="0" y="0"/>
          <a:ext cx="0" cy="0"/>
          <a:chOff x="0" y="0"/>
          <a:chExt cx="0" cy="0"/>
        </a:xfrm>
      </p:grpSpPr>
      <p:pic>
        <p:nvPicPr>
          <p:cNvPr id="8793" name="Google Shape;8793;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31"/>
          <p:cNvSpPr txBox="1"/>
          <p:nvPr>
            <p:ph type="title"/>
          </p:nvPr>
        </p:nvSpPr>
        <p:spPr>
          <a:xfrm>
            <a:off x="2380200" y="2625963"/>
            <a:ext cx="43836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51" name="Google Shape;851;p31"/>
          <p:cNvSpPr txBox="1"/>
          <p:nvPr>
            <p:ph idx="2" type="title"/>
          </p:nvPr>
        </p:nvSpPr>
        <p:spPr>
          <a:xfrm>
            <a:off x="4146000" y="1844338"/>
            <a:ext cx="852000" cy="75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grpSp>
        <p:nvGrpSpPr>
          <p:cNvPr id="856" name="Google Shape;856;p32"/>
          <p:cNvGrpSpPr/>
          <p:nvPr/>
        </p:nvGrpSpPr>
        <p:grpSpPr>
          <a:xfrm>
            <a:off x="5903831" y="1659500"/>
            <a:ext cx="544200" cy="544200"/>
            <a:chOff x="7148325" y="2585675"/>
            <a:chExt cx="544200" cy="544200"/>
          </a:xfrm>
        </p:grpSpPr>
        <p:sp>
          <p:nvSpPr>
            <p:cNvPr id="857" name="Google Shape;857;p32"/>
            <p:cNvSpPr/>
            <p:nvPr/>
          </p:nvSpPr>
          <p:spPr>
            <a:xfrm>
              <a:off x="7148325"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 name="Google Shape;858;p32"/>
            <p:cNvGrpSpPr/>
            <p:nvPr/>
          </p:nvGrpSpPr>
          <p:grpSpPr>
            <a:xfrm>
              <a:off x="7213492" y="2661416"/>
              <a:ext cx="397401" cy="397434"/>
              <a:chOff x="7213492" y="2661416"/>
              <a:chExt cx="397401" cy="397434"/>
            </a:xfrm>
          </p:grpSpPr>
          <p:sp>
            <p:nvSpPr>
              <p:cNvPr id="859" name="Google Shape;859;p32"/>
              <p:cNvSpPr/>
              <p:nvPr/>
            </p:nvSpPr>
            <p:spPr>
              <a:xfrm>
                <a:off x="7332138" y="2801597"/>
                <a:ext cx="163288" cy="139378"/>
              </a:xfrm>
              <a:custGeom>
                <a:rect b="b" l="l" r="r" t="t"/>
                <a:pathLst>
                  <a:path extrusionOk="0" h="4168" w="4883">
                    <a:moveTo>
                      <a:pt x="1" y="0"/>
                    </a:moveTo>
                    <a:lnTo>
                      <a:pt x="1" y="4168"/>
                    </a:lnTo>
                    <a:lnTo>
                      <a:pt x="4883" y="4168"/>
                    </a:lnTo>
                    <a:lnTo>
                      <a:pt x="4883" y="0"/>
                    </a:lnTo>
                    <a:lnTo>
                      <a:pt x="3478" y="0"/>
                    </a:lnTo>
                    <a:lnTo>
                      <a:pt x="3478" y="1405"/>
                    </a:lnTo>
                    <a:lnTo>
                      <a:pt x="2763" y="1405"/>
                    </a:lnTo>
                    <a:lnTo>
                      <a:pt x="2763" y="0"/>
                    </a:lnTo>
                    <a:lnTo>
                      <a:pt x="2073" y="0"/>
                    </a:lnTo>
                    <a:lnTo>
                      <a:pt x="2073" y="1405"/>
                    </a:lnTo>
                    <a:lnTo>
                      <a:pt x="1406" y="1405"/>
                    </a:lnTo>
                    <a:lnTo>
                      <a:pt x="1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2"/>
              <p:cNvSpPr/>
              <p:nvPr/>
            </p:nvSpPr>
            <p:spPr>
              <a:xfrm>
                <a:off x="7377549" y="2756185"/>
                <a:ext cx="70090" cy="46248"/>
              </a:xfrm>
              <a:custGeom>
                <a:rect b="b" l="l" r="r" t="t"/>
                <a:pathLst>
                  <a:path extrusionOk="0" h="1383" w="2096">
                    <a:moveTo>
                      <a:pt x="1048" y="1"/>
                    </a:moveTo>
                    <a:cubicBezTo>
                      <a:pt x="477" y="1"/>
                      <a:pt x="0" y="477"/>
                      <a:pt x="0" y="1025"/>
                    </a:cubicBezTo>
                    <a:lnTo>
                      <a:pt x="0" y="1382"/>
                    </a:lnTo>
                    <a:lnTo>
                      <a:pt x="691" y="1382"/>
                    </a:lnTo>
                    <a:lnTo>
                      <a:pt x="691" y="1025"/>
                    </a:lnTo>
                    <a:cubicBezTo>
                      <a:pt x="691" y="834"/>
                      <a:pt x="834" y="668"/>
                      <a:pt x="1048" y="668"/>
                    </a:cubicBezTo>
                    <a:cubicBezTo>
                      <a:pt x="1262" y="668"/>
                      <a:pt x="1405" y="834"/>
                      <a:pt x="1405" y="1025"/>
                    </a:cubicBezTo>
                    <a:lnTo>
                      <a:pt x="1405" y="1382"/>
                    </a:lnTo>
                    <a:lnTo>
                      <a:pt x="2096" y="1382"/>
                    </a:lnTo>
                    <a:lnTo>
                      <a:pt x="2096" y="1025"/>
                    </a:lnTo>
                    <a:cubicBezTo>
                      <a:pt x="2096" y="477"/>
                      <a:pt x="1620" y="1"/>
                      <a:pt x="10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2"/>
              <p:cNvSpPr/>
              <p:nvPr/>
            </p:nvSpPr>
            <p:spPr>
              <a:xfrm>
                <a:off x="7213492" y="2661416"/>
                <a:ext cx="397401" cy="397434"/>
              </a:xfrm>
              <a:custGeom>
                <a:rect b="b" l="l" r="r" t="t"/>
                <a:pathLst>
                  <a:path extrusionOk="0" h="11885" w="11884">
                    <a:moveTo>
                      <a:pt x="6288" y="1454"/>
                    </a:moveTo>
                    <a:cubicBezTo>
                      <a:pt x="8526" y="1644"/>
                      <a:pt x="10265" y="3383"/>
                      <a:pt x="10455" y="5621"/>
                    </a:cubicBezTo>
                    <a:lnTo>
                      <a:pt x="9764" y="5621"/>
                    </a:lnTo>
                    <a:lnTo>
                      <a:pt x="9764" y="6312"/>
                    </a:lnTo>
                    <a:lnTo>
                      <a:pt x="10455" y="6312"/>
                    </a:lnTo>
                    <a:cubicBezTo>
                      <a:pt x="10265" y="8503"/>
                      <a:pt x="8526" y="10289"/>
                      <a:pt x="6288" y="10479"/>
                    </a:cubicBezTo>
                    <a:lnTo>
                      <a:pt x="6288" y="9789"/>
                    </a:lnTo>
                    <a:lnTo>
                      <a:pt x="5597" y="9789"/>
                    </a:lnTo>
                    <a:lnTo>
                      <a:pt x="5597" y="10479"/>
                    </a:lnTo>
                    <a:cubicBezTo>
                      <a:pt x="3358" y="10289"/>
                      <a:pt x="1620" y="8550"/>
                      <a:pt x="1429" y="6312"/>
                    </a:cubicBezTo>
                    <a:lnTo>
                      <a:pt x="2120" y="6312"/>
                    </a:lnTo>
                    <a:lnTo>
                      <a:pt x="2120" y="5621"/>
                    </a:lnTo>
                    <a:lnTo>
                      <a:pt x="1429" y="5621"/>
                    </a:lnTo>
                    <a:cubicBezTo>
                      <a:pt x="1620" y="3383"/>
                      <a:pt x="3358" y="1644"/>
                      <a:pt x="5597" y="1454"/>
                    </a:cubicBezTo>
                    <a:lnTo>
                      <a:pt x="5597" y="2144"/>
                    </a:lnTo>
                    <a:lnTo>
                      <a:pt x="6288" y="2144"/>
                    </a:lnTo>
                    <a:lnTo>
                      <a:pt x="6288" y="1454"/>
                    </a:lnTo>
                    <a:close/>
                    <a:moveTo>
                      <a:pt x="5597" y="1"/>
                    </a:moveTo>
                    <a:lnTo>
                      <a:pt x="5597" y="739"/>
                    </a:lnTo>
                    <a:cubicBezTo>
                      <a:pt x="3001" y="930"/>
                      <a:pt x="929" y="3002"/>
                      <a:pt x="739" y="5597"/>
                    </a:cubicBezTo>
                    <a:lnTo>
                      <a:pt x="0" y="5597"/>
                    </a:lnTo>
                    <a:lnTo>
                      <a:pt x="0" y="6288"/>
                    </a:lnTo>
                    <a:lnTo>
                      <a:pt x="739" y="6288"/>
                    </a:lnTo>
                    <a:cubicBezTo>
                      <a:pt x="929" y="8860"/>
                      <a:pt x="3001" y="10956"/>
                      <a:pt x="5597" y="11122"/>
                    </a:cubicBezTo>
                    <a:lnTo>
                      <a:pt x="5597" y="11884"/>
                    </a:lnTo>
                    <a:lnTo>
                      <a:pt x="6288" y="11884"/>
                    </a:lnTo>
                    <a:lnTo>
                      <a:pt x="6288" y="11122"/>
                    </a:lnTo>
                    <a:cubicBezTo>
                      <a:pt x="8883" y="10956"/>
                      <a:pt x="10955" y="8860"/>
                      <a:pt x="11146" y="6288"/>
                    </a:cubicBezTo>
                    <a:lnTo>
                      <a:pt x="11884" y="6288"/>
                    </a:lnTo>
                    <a:lnTo>
                      <a:pt x="11884" y="5597"/>
                    </a:lnTo>
                    <a:lnTo>
                      <a:pt x="11146" y="5597"/>
                    </a:lnTo>
                    <a:cubicBezTo>
                      <a:pt x="10979" y="3002"/>
                      <a:pt x="8907" y="930"/>
                      <a:pt x="6288" y="739"/>
                    </a:cubicBezTo>
                    <a:lnTo>
                      <a:pt x="62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2" name="Google Shape;862;p32"/>
          <p:cNvSpPr txBox="1"/>
          <p:nvPr>
            <p:ph idx="4" type="subTitle"/>
          </p:nvPr>
        </p:nvSpPr>
        <p:spPr>
          <a:xfrm>
            <a:off x="4923136" y="2203703"/>
            <a:ext cx="2505600" cy="48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IDEA</a:t>
            </a:r>
            <a:endParaRPr/>
          </a:p>
        </p:txBody>
      </p:sp>
      <p:sp>
        <p:nvSpPr>
          <p:cNvPr id="863" name="Google Shape;86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64" name="Google Shape;864;p32"/>
          <p:cNvSpPr txBox="1"/>
          <p:nvPr>
            <p:ph idx="1" type="subTitle"/>
          </p:nvPr>
        </p:nvSpPr>
        <p:spPr>
          <a:xfrm>
            <a:off x="4923136" y="2596776"/>
            <a:ext cx="2505600" cy="16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“our idea” part of a pitch deck should include an explanation of your product/service, how it works, and what the customer value is. You should also explain the market opportunity for your product/service</a:t>
            </a:r>
            <a:endParaRPr/>
          </a:p>
        </p:txBody>
      </p:sp>
      <p:sp>
        <p:nvSpPr>
          <p:cNvPr id="865" name="Google Shape;865;p32"/>
          <p:cNvSpPr txBox="1"/>
          <p:nvPr>
            <p:ph idx="2" type="subTitle"/>
          </p:nvPr>
        </p:nvSpPr>
        <p:spPr>
          <a:xfrm>
            <a:off x="1715269" y="2596776"/>
            <a:ext cx="2505600" cy="16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866" name="Google Shape;866;p32"/>
          <p:cNvSpPr txBox="1"/>
          <p:nvPr>
            <p:ph idx="3" type="subTitle"/>
          </p:nvPr>
        </p:nvSpPr>
        <p:spPr>
          <a:xfrm>
            <a:off x="1715269" y="2203703"/>
            <a:ext cx="2505600" cy="48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COMPANY</a:t>
            </a:r>
            <a:endParaRPr/>
          </a:p>
        </p:txBody>
      </p:sp>
      <p:grpSp>
        <p:nvGrpSpPr>
          <p:cNvPr id="867" name="Google Shape;867;p32"/>
          <p:cNvGrpSpPr/>
          <p:nvPr/>
        </p:nvGrpSpPr>
        <p:grpSpPr>
          <a:xfrm>
            <a:off x="2695969" y="1659488"/>
            <a:ext cx="544200" cy="544200"/>
            <a:chOff x="5523000" y="3205650"/>
            <a:chExt cx="544200" cy="544200"/>
          </a:xfrm>
        </p:grpSpPr>
        <p:sp>
          <p:nvSpPr>
            <p:cNvPr id="868" name="Google Shape;868;p32"/>
            <p:cNvSpPr/>
            <p:nvPr/>
          </p:nvSpPr>
          <p:spPr>
            <a:xfrm>
              <a:off x="5523000" y="320565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32"/>
            <p:cNvGrpSpPr/>
            <p:nvPr/>
          </p:nvGrpSpPr>
          <p:grpSpPr>
            <a:xfrm>
              <a:off x="5589713" y="3283367"/>
              <a:ext cx="397434" cy="398237"/>
              <a:chOff x="5589713" y="3283367"/>
              <a:chExt cx="397434" cy="398237"/>
            </a:xfrm>
          </p:grpSpPr>
          <p:sp>
            <p:nvSpPr>
              <p:cNvPr id="870" name="Google Shape;870;p32"/>
              <p:cNvSpPr/>
              <p:nvPr/>
            </p:nvSpPr>
            <p:spPr>
              <a:xfrm>
                <a:off x="5708392" y="3330383"/>
                <a:ext cx="163288" cy="139378"/>
              </a:xfrm>
              <a:custGeom>
                <a:rect b="b" l="l" r="r" t="t"/>
                <a:pathLst>
                  <a:path extrusionOk="0" h="4168" w="4883">
                    <a:moveTo>
                      <a:pt x="0" y="0"/>
                    </a:moveTo>
                    <a:lnTo>
                      <a:pt x="0" y="4168"/>
                    </a:lnTo>
                    <a:lnTo>
                      <a:pt x="4882" y="4168"/>
                    </a:lnTo>
                    <a:lnTo>
                      <a:pt x="4882" y="0"/>
                    </a:lnTo>
                    <a:lnTo>
                      <a:pt x="3477" y="0"/>
                    </a:lnTo>
                    <a:lnTo>
                      <a:pt x="3477" y="1405"/>
                    </a:lnTo>
                    <a:lnTo>
                      <a:pt x="2763" y="1405"/>
                    </a:lnTo>
                    <a:lnTo>
                      <a:pt x="2763" y="0"/>
                    </a:lnTo>
                    <a:lnTo>
                      <a:pt x="2096" y="0"/>
                    </a:lnTo>
                    <a:lnTo>
                      <a:pt x="2096" y="1405"/>
                    </a:lnTo>
                    <a:lnTo>
                      <a:pt x="1405" y="1405"/>
                    </a:lnTo>
                    <a:lnTo>
                      <a:pt x="1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2"/>
              <p:cNvSpPr/>
              <p:nvPr/>
            </p:nvSpPr>
            <p:spPr>
              <a:xfrm>
                <a:off x="5754572" y="3283367"/>
                <a:ext cx="69321" cy="47050"/>
              </a:xfrm>
              <a:custGeom>
                <a:rect b="b" l="l" r="r" t="t"/>
                <a:pathLst>
                  <a:path extrusionOk="0" h="1407" w="2073">
                    <a:moveTo>
                      <a:pt x="1024" y="1"/>
                    </a:moveTo>
                    <a:cubicBezTo>
                      <a:pt x="477" y="1"/>
                      <a:pt x="0" y="477"/>
                      <a:pt x="0" y="1049"/>
                    </a:cubicBezTo>
                    <a:lnTo>
                      <a:pt x="0" y="1406"/>
                    </a:lnTo>
                    <a:lnTo>
                      <a:pt x="667" y="1406"/>
                    </a:lnTo>
                    <a:lnTo>
                      <a:pt x="667" y="1049"/>
                    </a:lnTo>
                    <a:cubicBezTo>
                      <a:pt x="667" y="834"/>
                      <a:pt x="834" y="692"/>
                      <a:pt x="1024" y="692"/>
                    </a:cubicBezTo>
                    <a:cubicBezTo>
                      <a:pt x="1239" y="692"/>
                      <a:pt x="1382" y="834"/>
                      <a:pt x="1382" y="1049"/>
                    </a:cubicBezTo>
                    <a:lnTo>
                      <a:pt x="1382" y="1406"/>
                    </a:lnTo>
                    <a:lnTo>
                      <a:pt x="2072" y="1406"/>
                    </a:lnTo>
                    <a:lnTo>
                      <a:pt x="2072" y="1049"/>
                    </a:lnTo>
                    <a:cubicBezTo>
                      <a:pt x="2072" y="477"/>
                      <a:pt x="1596" y="1"/>
                      <a:pt x="10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2"/>
              <p:cNvSpPr/>
              <p:nvPr/>
            </p:nvSpPr>
            <p:spPr>
              <a:xfrm>
                <a:off x="5707589" y="3493604"/>
                <a:ext cx="163288" cy="187197"/>
              </a:xfrm>
              <a:custGeom>
                <a:rect b="b" l="l" r="r" t="t"/>
                <a:pathLst>
                  <a:path extrusionOk="0" h="5598" w="4883">
                    <a:moveTo>
                      <a:pt x="2787" y="1406"/>
                    </a:moveTo>
                    <a:lnTo>
                      <a:pt x="2787" y="3478"/>
                    </a:lnTo>
                    <a:lnTo>
                      <a:pt x="3477" y="3478"/>
                    </a:lnTo>
                    <a:lnTo>
                      <a:pt x="3477" y="4168"/>
                    </a:lnTo>
                    <a:lnTo>
                      <a:pt x="1405" y="4168"/>
                    </a:lnTo>
                    <a:lnTo>
                      <a:pt x="1405" y="3478"/>
                    </a:lnTo>
                    <a:lnTo>
                      <a:pt x="2072" y="3478"/>
                    </a:lnTo>
                    <a:lnTo>
                      <a:pt x="2072" y="2073"/>
                    </a:lnTo>
                    <a:lnTo>
                      <a:pt x="1405" y="2073"/>
                    </a:lnTo>
                    <a:lnTo>
                      <a:pt x="1405" y="1406"/>
                    </a:lnTo>
                    <a:close/>
                    <a:moveTo>
                      <a:pt x="0" y="1"/>
                    </a:moveTo>
                    <a:lnTo>
                      <a:pt x="0" y="5597"/>
                    </a:lnTo>
                    <a:lnTo>
                      <a:pt x="4882" y="5597"/>
                    </a:lnTo>
                    <a:lnTo>
                      <a:pt x="48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2"/>
              <p:cNvSpPr/>
              <p:nvPr/>
            </p:nvSpPr>
            <p:spPr>
              <a:xfrm>
                <a:off x="5894719" y="3307276"/>
                <a:ext cx="68519" cy="68519"/>
              </a:xfrm>
              <a:custGeom>
                <a:rect b="b" l="l" r="r" t="t"/>
                <a:pathLst>
                  <a:path extrusionOk="0" h="2049" w="2049">
                    <a:moveTo>
                      <a:pt x="691" y="0"/>
                    </a:moveTo>
                    <a:lnTo>
                      <a:pt x="691" y="691"/>
                    </a:lnTo>
                    <a:lnTo>
                      <a:pt x="1" y="691"/>
                    </a:lnTo>
                    <a:lnTo>
                      <a:pt x="1" y="1382"/>
                    </a:lnTo>
                    <a:lnTo>
                      <a:pt x="691" y="1382"/>
                    </a:lnTo>
                    <a:lnTo>
                      <a:pt x="691" y="2048"/>
                    </a:lnTo>
                    <a:lnTo>
                      <a:pt x="1358" y="2048"/>
                    </a:lnTo>
                    <a:lnTo>
                      <a:pt x="1358" y="1382"/>
                    </a:lnTo>
                    <a:lnTo>
                      <a:pt x="2049" y="1382"/>
                    </a:lnTo>
                    <a:lnTo>
                      <a:pt x="2049" y="691"/>
                    </a:lnTo>
                    <a:lnTo>
                      <a:pt x="1358" y="691"/>
                    </a:lnTo>
                    <a:lnTo>
                      <a:pt x="1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2"/>
              <p:cNvSpPr/>
              <p:nvPr/>
            </p:nvSpPr>
            <p:spPr>
              <a:xfrm>
                <a:off x="5615194" y="3401243"/>
                <a:ext cx="68519" cy="68519"/>
              </a:xfrm>
              <a:custGeom>
                <a:rect b="b" l="l" r="r" t="t"/>
                <a:pathLst>
                  <a:path extrusionOk="0" h="2049" w="2049">
                    <a:moveTo>
                      <a:pt x="668" y="1"/>
                    </a:moveTo>
                    <a:lnTo>
                      <a:pt x="668" y="667"/>
                    </a:lnTo>
                    <a:lnTo>
                      <a:pt x="1" y="667"/>
                    </a:lnTo>
                    <a:lnTo>
                      <a:pt x="1" y="1358"/>
                    </a:lnTo>
                    <a:lnTo>
                      <a:pt x="668" y="1358"/>
                    </a:lnTo>
                    <a:lnTo>
                      <a:pt x="668" y="2049"/>
                    </a:lnTo>
                    <a:lnTo>
                      <a:pt x="1358" y="2049"/>
                    </a:lnTo>
                    <a:lnTo>
                      <a:pt x="1358" y="1358"/>
                    </a:lnTo>
                    <a:lnTo>
                      <a:pt x="2049" y="1358"/>
                    </a:lnTo>
                    <a:lnTo>
                      <a:pt x="2049" y="667"/>
                    </a:lnTo>
                    <a:lnTo>
                      <a:pt x="1358" y="667"/>
                    </a:lnTo>
                    <a:lnTo>
                      <a:pt x="13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2"/>
              <p:cNvSpPr/>
              <p:nvPr/>
            </p:nvSpPr>
            <p:spPr>
              <a:xfrm>
                <a:off x="5589713" y="3539818"/>
                <a:ext cx="94000" cy="140983"/>
              </a:xfrm>
              <a:custGeom>
                <a:rect b="b" l="l" r="r" t="t"/>
                <a:pathLst>
                  <a:path extrusionOk="0" h="4216" w="2811">
                    <a:moveTo>
                      <a:pt x="1" y="0"/>
                    </a:moveTo>
                    <a:lnTo>
                      <a:pt x="1" y="4215"/>
                    </a:lnTo>
                    <a:lnTo>
                      <a:pt x="2811" y="4215"/>
                    </a:lnTo>
                    <a:lnTo>
                      <a:pt x="28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2"/>
              <p:cNvSpPr/>
              <p:nvPr/>
            </p:nvSpPr>
            <p:spPr>
              <a:xfrm>
                <a:off x="5893917" y="3563694"/>
                <a:ext cx="93231" cy="117909"/>
              </a:xfrm>
              <a:custGeom>
                <a:rect b="b" l="l" r="r" t="t"/>
                <a:pathLst>
                  <a:path extrusionOk="0" h="3526" w="2788">
                    <a:moveTo>
                      <a:pt x="1" y="1"/>
                    </a:moveTo>
                    <a:lnTo>
                      <a:pt x="1" y="3525"/>
                    </a:lnTo>
                    <a:lnTo>
                      <a:pt x="2787" y="3525"/>
                    </a:lnTo>
                    <a:lnTo>
                      <a:pt x="27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IDEAS OF A PITCH DECK</a:t>
            </a:r>
            <a:endParaRPr/>
          </a:p>
        </p:txBody>
      </p:sp>
      <p:sp>
        <p:nvSpPr>
          <p:cNvPr id="882" name="Google Shape;882;p33"/>
          <p:cNvSpPr txBox="1"/>
          <p:nvPr>
            <p:ph idx="4" type="subTitle"/>
          </p:nvPr>
        </p:nvSpPr>
        <p:spPr>
          <a:xfrm>
            <a:off x="937625" y="2188376"/>
            <a:ext cx="2175300" cy="4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PRESENTATION</a:t>
            </a:r>
            <a:endParaRPr/>
          </a:p>
        </p:txBody>
      </p:sp>
      <p:sp>
        <p:nvSpPr>
          <p:cNvPr id="883" name="Google Shape;883;p33"/>
          <p:cNvSpPr txBox="1"/>
          <p:nvPr>
            <p:ph idx="5" type="subTitle"/>
          </p:nvPr>
        </p:nvSpPr>
        <p:spPr>
          <a:xfrm>
            <a:off x="3484350" y="2188376"/>
            <a:ext cx="2175300" cy="4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INVESTORS</a:t>
            </a:r>
            <a:endParaRPr/>
          </a:p>
        </p:txBody>
      </p:sp>
      <p:sp>
        <p:nvSpPr>
          <p:cNvPr id="884" name="Google Shape;884;p33"/>
          <p:cNvSpPr txBox="1"/>
          <p:nvPr>
            <p:ph idx="1" type="subTitle"/>
          </p:nvPr>
        </p:nvSpPr>
        <p:spPr>
          <a:xfrm>
            <a:off x="937625" y="2549900"/>
            <a:ext cx="2175300" cy="16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great presentation for a pitch deck should be concise, clear and easy to understand. Visual elements such as charts, graphs, images, and videos can help to make the presentation engaging</a:t>
            </a:r>
            <a:endParaRPr/>
          </a:p>
        </p:txBody>
      </p:sp>
      <p:sp>
        <p:nvSpPr>
          <p:cNvPr id="885" name="Google Shape;885;p33"/>
          <p:cNvSpPr txBox="1"/>
          <p:nvPr>
            <p:ph idx="2" type="subTitle"/>
          </p:nvPr>
        </p:nvSpPr>
        <p:spPr>
          <a:xfrm>
            <a:off x="3484350" y="2549900"/>
            <a:ext cx="2175300" cy="16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picking investors for a pitch deck, it's important to research potential investors and understand their preferences, goals</a:t>
            </a:r>
            <a:endParaRPr/>
          </a:p>
          <a:p>
            <a:pPr indent="0" lvl="0" marL="0" rtl="0" algn="l">
              <a:spcBef>
                <a:spcPts val="0"/>
              </a:spcBef>
              <a:spcAft>
                <a:spcPts val="0"/>
              </a:spcAft>
              <a:buNone/>
            </a:pPr>
            <a:r>
              <a:rPr lang="en"/>
              <a:t>and interests</a:t>
            </a:r>
            <a:endParaRPr/>
          </a:p>
        </p:txBody>
      </p:sp>
      <p:sp>
        <p:nvSpPr>
          <p:cNvPr id="886" name="Google Shape;886;p33"/>
          <p:cNvSpPr txBox="1"/>
          <p:nvPr>
            <p:ph idx="3" type="subTitle"/>
          </p:nvPr>
        </p:nvSpPr>
        <p:spPr>
          <a:xfrm>
            <a:off x="6031075" y="2549900"/>
            <a:ext cx="2175300" cy="16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value of a product is determined by how much customers are willing to pay for it. It's a combination of factors, including the quality of the product, its features, and how well it meets customer needs</a:t>
            </a:r>
            <a:endParaRPr/>
          </a:p>
        </p:txBody>
      </p:sp>
      <p:sp>
        <p:nvSpPr>
          <p:cNvPr id="887" name="Google Shape;887;p33"/>
          <p:cNvSpPr txBox="1"/>
          <p:nvPr>
            <p:ph idx="6" type="subTitle"/>
          </p:nvPr>
        </p:nvSpPr>
        <p:spPr>
          <a:xfrm>
            <a:off x="6031075" y="2188376"/>
            <a:ext cx="2175300" cy="4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VALUE</a:t>
            </a:r>
            <a:endParaRPr/>
          </a:p>
        </p:txBody>
      </p:sp>
      <p:grpSp>
        <p:nvGrpSpPr>
          <p:cNvPr id="888" name="Google Shape;888;p33"/>
          <p:cNvGrpSpPr/>
          <p:nvPr/>
        </p:nvGrpSpPr>
        <p:grpSpPr>
          <a:xfrm>
            <a:off x="1028694" y="1621394"/>
            <a:ext cx="544200" cy="544200"/>
            <a:chOff x="1459688" y="3825625"/>
            <a:chExt cx="544200" cy="544200"/>
          </a:xfrm>
        </p:grpSpPr>
        <p:sp>
          <p:nvSpPr>
            <p:cNvPr id="889" name="Google Shape;889;p33"/>
            <p:cNvSpPr/>
            <p:nvPr/>
          </p:nvSpPr>
          <p:spPr>
            <a:xfrm>
              <a:off x="1459688"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33"/>
            <p:cNvGrpSpPr/>
            <p:nvPr/>
          </p:nvGrpSpPr>
          <p:grpSpPr>
            <a:xfrm>
              <a:off x="1533876" y="3904548"/>
              <a:ext cx="396632" cy="399006"/>
              <a:chOff x="1533876" y="3904548"/>
              <a:chExt cx="396632" cy="399006"/>
            </a:xfrm>
          </p:grpSpPr>
          <p:sp>
            <p:nvSpPr>
              <p:cNvPr id="891" name="Google Shape;891;p33"/>
              <p:cNvSpPr/>
              <p:nvPr/>
            </p:nvSpPr>
            <p:spPr>
              <a:xfrm>
                <a:off x="1719434" y="3986577"/>
                <a:ext cx="37453" cy="49391"/>
              </a:xfrm>
              <a:custGeom>
                <a:rect b="b" l="l" r="r" t="t"/>
                <a:pathLst>
                  <a:path extrusionOk="0" h="1477" w="1120">
                    <a:moveTo>
                      <a:pt x="0" y="0"/>
                    </a:moveTo>
                    <a:lnTo>
                      <a:pt x="0" y="1477"/>
                    </a:lnTo>
                    <a:lnTo>
                      <a:pt x="1120" y="738"/>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1556180" y="3904548"/>
                <a:ext cx="349615" cy="257254"/>
              </a:xfrm>
              <a:custGeom>
                <a:rect b="b" l="l" r="r" t="t"/>
                <a:pathLst>
                  <a:path extrusionOk="0" h="7693" w="10455">
                    <a:moveTo>
                      <a:pt x="4168" y="1143"/>
                    </a:moveTo>
                    <a:lnTo>
                      <a:pt x="7240" y="3191"/>
                    </a:lnTo>
                    <a:lnTo>
                      <a:pt x="4168" y="5239"/>
                    </a:lnTo>
                    <a:lnTo>
                      <a:pt x="4168" y="1143"/>
                    </a:lnTo>
                    <a:close/>
                    <a:moveTo>
                      <a:pt x="7669" y="4954"/>
                    </a:moveTo>
                    <a:lnTo>
                      <a:pt x="7669" y="5620"/>
                    </a:lnTo>
                    <a:lnTo>
                      <a:pt x="9050" y="5620"/>
                    </a:lnTo>
                    <a:lnTo>
                      <a:pt x="9050" y="6311"/>
                    </a:lnTo>
                    <a:lnTo>
                      <a:pt x="1405" y="6311"/>
                    </a:lnTo>
                    <a:lnTo>
                      <a:pt x="1405" y="5620"/>
                    </a:lnTo>
                    <a:lnTo>
                      <a:pt x="6978" y="5620"/>
                    </a:lnTo>
                    <a:lnTo>
                      <a:pt x="6978" y="4954"/>
                    </a:lnTo>
                    <a:close/>
                    <a:moveTo>
                      <a:pt x="0" y="0"/>
                    </a:moveTo>
                    <a:lnTo>
                      <a:pt x="0" y="7692"/>
                    </a:lnTo>
                    <a:lnTo>
                      <a:pt x="10455" y="7692"/>
                    </a:lnTo>
                    <a:lnTo>
                      <a:pt x="104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1743310" y="4188053"/>
                <a:ext cx="187197" cy="115502"/>
              </a:xfrm>
              <a:custGeom>
                <a:rect b="b" l="l" r="r" t="t"/>
                <a:pathLst>
                  <a:path extrusionOk="0" h="3454" w="5598">
                    <a:moveTo>
                      <a:pt x="3478" y="0"/>
                    </a:moveTo>
                    <a:cubicBezTo>
                      <a:pt x="3478" y="405"/>
                      <a:pt x="3168" y="715"/>
                      <a:pt x="2811" y="715"/>
                    </a:cubicBezTo>
                    <a:lnTo>
                      <a:pt x="1049" y="715"/>
                    </a:lnTo>
                    <a:cubicBezTo>
                      <a:pt x="668" y="715"/>
                      <a:pt x="310" y="834"/>
                      <a:pt x="1" y="1072"/>
                    </a:cubicBezTo>
                    <a:lnTo>
                      <a:pt x="1" y="3453"/>
                    </a:lnTo>
                    <a:cubicBezTo>
                      <a:pt x="429" y="3358"/>
                      <a:pt x="810" y="3120"/>
                      <a:pt x="1049" y="2810"/>
                    </a:cubicBezTo>
                    <a:lnTo>
                      <a:pt x="5597" y="2810"/>
                    </a:lnTo>
                    <a:lnTo>
                      <a:pt x="5597" y="2096"/>
                    </a:lnTo>
                    <a:lnTo>
                      <a:pt x="4859" y="2096"/>
                    </a:lnTo>
                    <a:lnTo>
                      <a:pt x="4859" y="691"/>
                    </a:lnTo>
                    <a:lnTo>
                      <a:pt x="3978" y="691"/>
                    </a:lnTo>
                    <a:cubicBezTo>
                      <a:pt x="4097" y="476"/>
                      <a:pt x="4168" y="238"/>
                      <a:pt x="4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1533876" y="4187250"/>
                <a:ext cx="185592" cy="115502"/>
              </a:xfrm>
              <a:custGeom>
                <a:rect b="b" l="l" r="r" t="t"/>
                <a:pathLst>
                  <a:path extrusionOk="0" h="3454" w="5550">
                    <a:moveTo>
                      <a:pt x="1382" y="0"/>
                    </a:moveTo>
                    <a:cubicBezTo>
                      <a:pt x="1382" y="262"/>
                      <a:pt x="1453" y="500"/>
                      <a:pt x="1596" y="715"/>
                    </a:cubicBezTo>
                    <a:lnTo>
                      <a:pt x="691" y="715"/>
                    </a:lnTo>
                    <a:lnTo>
                      <a:pt x="691" y="2120"/>
                    </a:lnTo>
                    <a:lnTo>
                      <a:pt x="1" y="2120"/>
                    </a:lnTo>
                    <a:lnTo>
                      <a:pt x="1" y="2810"/>
                    </a:lnTo>
                    <a:lnTo>
                      <a:pt x="4502" y="2810"/>
                    </a:lnTo>
                    <a:cubicBezTo>
                      <a:pt x="4787" y="3120"/>
                      <a:pt x="5145" y="3358"/>
                      <a:pt x="5549" y="3453"/>
                    </a:cubicBezTo>
                    <a:lnTo>
                      <a:pt x="5549" y="1072"/>
                    </a:lnTo>
                    <a:cubicBezTo>
                      <a:pt x="5264" y="858"/>
                      <a:pt x="4906" y="715"/>
                      <a:pt x="4502" y="715"/>
                    </a:cubicBezTo>
                    <a:lnTo>
                      <a:pt x="2763" y="715"/>
                    </a:lnTo>
                    <a:cubicBezTo>
                      <a:pt x="2358" y="715"/>
                      <a:pt x="2072" y="381"/>
                      <a:pt x="2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5" name="Google Shape;895;p33"/>
          <p:cNvGrpSpPr/>
          <p:nvPr/>
        </p:nvGrpSpPr>
        <p:grpSpPr>
          <a:xfrm>
            <a:off x="3590044" y="1621394"/>
            <a:ext cx="544200" cy="544200"/>
            <a:chOff x="7960988" y="1345725"/>
            <a:chExt cx="544200" cy="544200"/>
          </a:xfrm>
        </p:grpSpPr>
        <p:sp>
          <p:nvSpPr>
            <p:cNvPr id="896" name="Google Shape;896;p33"/>
            <p:cNvSpPr/>
            <p:nvPr/>
          </p:nvSpPr>
          <p:spPr>
            <a:xfrm>
              <a:off x="7960988" y="13457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 name="Google Shape;897;p33"/>
            <p:cNvGrpSpPr/>
            <p:nvPr/>
          </p:nvGrpSpPr>
          <p:grpSpPr>
            <a:xfrm>
              <a:off x="8026586" y="1418318"/>
              <a:ext cx="397401" cy="396632"/>
              <a:chOff x="8026586" y="1418318"/>
              <a:chExt cx="397401" cy="396632"/>
            </a:xfrm>
          </p:grpSpPr>
          <p:sp>
            <p:nvSpPr>
              <p:cNvPr id="898" name="Google Shape;898;p33"/>
              <p:cNvSpPr/>
              <p:nvPr/>
            </p:nvSpPr>
            <p:spPr>
              <a:xfrm>
                <a:off x="8259897" y="1651662"/>
                <a:ext cx="69321" cy="70124"/>
              </a:xfrm>
              <a:custGeom>
                <a:rect b="b" l="l" r="r" t="t"/>
                <a:pathLst>
                  <a:path extrusionOk="0" h="2097" w="2073">
                    <a:moveTo>
                      <a:pt x="1" y="0"/>
                    </a:moveTo>
                    <a:lnTo>
                      <a:pt x="1" y="2096"/>
                    </a:lnTo>
                    <a:lnTo>
                      <a:pt x="2073" y="2096"/>
                    </a:lnTo>
                    <a:lnTo>
                      <a:pt x="20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8352292" y="1559267"/>
                <a:ext cx="70090" cy="69321"/>
              </a:xfrm>
              <a:custGeom>
                <a:rect b="b" l="l" r="r" t="t"/>
                <a:pathLst>
                  <a:path extrusionOk="0" h="2073" w="2096">
                    <a:moveTo>
                      <a:pt x="0" y="1"/>
                    </a:moveTo>
                    <a:lnTo>
                      <a:pt x="0" y="2073"/>
                    </a:lnTo>
                    <a:lnTo>
                      <a:pt x="2096" y="2073"/>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8026586" y="1418318"/>
                <a:ext cx="397401" cy="396632"/>
              </a:xfrm>
              <a:custGeom>
                <a:rect b="b" l="l" r="r" t="t"/>
                <a:pathLst>
                  <a:path extrusionOk="0" h="11861" w="11884">
                    <a:moveTo>
                      <a:pt x="0" y="1"/>
                    </a:moveTo>
                    <a:lnTo>
                      <a:pt x="0" y="11860"/>
                    </a:lnTo>
                    <a:lnTo>
                      <a:pt x="11884" y="11860"/>
                    </a:lnTo>
                    <a:lnTo>
                      <a:pt x="11884" y="6955"/>
                    </a:lnTo>
                    <a:lnTo>
                      <a:pt x="9812" y="6955"/>
                    </a:lnTo>
                    <a:lnTo>
                      <a:pt x="9812" y="11194"/>
                    </a:lnTo>
                    <a:lnTo>
                      <a:pt x="9050" y="11194"/>
                    </a:lnTo>
                    <a:lnTo>
                      <a:pt x="9050" y="9765"/>
                    </a:lnTo>
                    <a:lnTo>
                      <a:pt x="6978" y="9765"/>
                    </a:lnTo>
                    <a:lnTo>
                      <a:pt x="6978" y="11194"/>
                    </a:lnTo>
                    <a:lnTo>
                      <a:pt x="6287" y="11194"/>
                    </a:lnTo>
                    <a:lnTo>
                      <a:pt x="6287" y="7669"/>
                    </a:lnTo>
                    <a:lnTo>
                      <a:pt x="4215" y="7669"/>
                    </a:lnTo>
                    <a:lnTo>
                      <a:pt x="4215" y="11194"/>
                    </a:lnTo>
                    <a:lnTo>
                      <a:pt x="3525" y="11194"/>
                    </a:lnTo>
                    <a:lnTo>
                      <a:pt x="3525" y="9765"/>
                    </a:lnTo>
                    <a:lnTo>
                      <a:pt x="1429" y="9765"/>
                    </a:lnTo>
                    <a:lnTo>
                      <a:pt x="1429" y="11194"/>
                    </a:lnTo>
                    <a:lnTo>
                      <a:pt x="691" y="11194"/>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8165931" y="1582374"/>
                <a:ext cx="70124" cy="69321"/>
              </a:xfrm>
              <a:custGeom>
                <a:rect b="b" l="l" r="r" t="t"/>
                <a:pathLst>
                  <a:path extrusionOk="0" h="2073" w="2097">
                    <a:moveTo>
                      <a:pt x="1" y="1"/>
                    </a:moveTo>
                    <a:lnTo>
                      <a:pt x="1" y="2072"/>
                    </a:lnTo>
                    <a:lnTo>
                      <a:pt x="2096" y="2072"/>
                    </a:lnTo>
                    <a:lnTo>
                      <a:pt x="20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8072767" y="1651662"/>
                <a:ext cx="69321" cy="70124"/>
              </a:xfrm>
              <a:custGeom>
                <a:rect b="b" l="l" r="r" t="t"/>
                <a:pathLst>
                  <a:path extrusionOk="0" h="2097" w="2073">
                    <a:moveTo>
                      <a:pt x="0" y="0"/>
                    </a:moveTo>
                    <a:lnTo>
                      <a:pt x="0" y="2096"/>
                    </a:lnTo>
                    <a:lnTo>
                      <a:pt x="2072" y="2096"/>
                    </a:lnTo>
                    <a:lnTo>
                      <a:pt x="2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8074338" y="1443030"/>
                <a:ext cx="348044" cy="186361"/>
              </a:xfrm>
              <a:custGeom>
                <a:rect b="b" l="l" r="r" t="t"/>
                <a:pathLst>
                  <a:path extrusionOk="0" h="5573" w="10408">
                    <a:moveTo>
                      <a:pt x="9360" y="0"/>
                    </a:moveTo>
                    <a:cubicBezTo>
                      <a:pt x="8789" y="0"/>
                      <a:pt x="8312" y="476"/>
                      <a:pt x="8312" y="1048"/>
                    </a:cubicBezTo>
                    <a:cubicBezTo>
                      <a:pt x="8312" y="1238"/>
                      <a:pt x="8384" y="1429"/>
                      <a:pt x="8455" y="1572"/>
                    </a:cubicBezTo>
                    <a:lnTo>
                      <a:pt x="6907" y="3548"/>
                    </a:lnTo>
                    <a:cubicBezTo>
                      <a:pt x="6788" y="3501"/>
                      <a:pt x="6717" y="3477"/>
                      <a:pt x="6598" y="3477"/>
                    </a:cubicBezTo>
                    <a:cubicBezTo>
                      <a:pt x="6431" y="3477"/>
                      <a:pt x="6288" y="3501"/>
                      <a:pt x="6145" y="3596"/>
                    </a:cubicBezTo>
                    <a:lnTo>
                      <a:pt x="4740" y="2191"/>
                    </a:lnTo>
                    <a:cubicBezTo>
                      <a:pt x="4811" y="2048"/>
                      <a:pt x="4859" y="1905"/>
                      <a:pt x="4859" y="1762"/>
                    </a:cubicBezTo>
                    <a:cubicBezTo>
                      <a:pt x="4859" y="1191"/>
                      <a:pt x="4383" y="714"/>
                      <a:pt x="3811" y="714"/>
                    </a:cubicBezTo>
                    <a:cubicBezTo>
                      <a:pt x="3264" y="714"/>
                      <a:pt x="2763" y="1191"/>
                      <a:pt x="2763" y="1762"/>
                    </a:cubicBezTo>
                    <a:cubicBezTo>
                      <a:pt x="2763" y="1905"/>
                      <a:pt x="2811" y="2048"/>
                      <a:pt x="2883" y="2191"/>
                    </a:cubicBezTo>
                    <a:lnTo>
                      <a:pt x="1501" y="3596"/>
                    </a:lnTo>
                    <a:cubicBezTo>
                      <a:pt x="1335" y="3548"/>
                      <a:pt x="1192" y="3477"/>
                      <a:pt x="1049" y="3477"/>
                    </a:cubicBezTo>
                    <a:cubicBezTo>
                      <a:pt x="477" y="3477"/>
                      <a:pt x="1" y="3953"/>
                      <a:pt x="1" y="4525"/>
                    </a:cubicBezTo>
                    <a:cubicBezTo>
                      <a:pt x="1" y="5096"/>
                      <a:pt x="477" y="5573"/>
                      <a:pt x="1049" y="5573"/>
                    </a:cubicBezTo>
                    <a:cubicBezTo>
                      <a:pt x="1620" y="5573"/>
                      <a:pt x="2097" y="5096"/>
                      <a:pt x="2097" y="4525"/>
                    </a:cubicBezTo>
                    <a:cubicBezTo>
                      <a:pt x="2097" y="4382"/>
                      <a:pt x="2049" y="4215"/>
                      <a:pt x="1978" y="4072"/>
                    </a:cubicBezTo>
                    <a:lnTo>
                      <a:pt x="3359" y="2667"/>
                    </a:lnTo>
                    <a:cubicBezTo>
                      <a:pt x="3525" y="2739"/>
                      <a:pt x="3668" y="2786"/>
                      <a:pt x="3811" y="2786"/>
                    </a:cubicBezTo>
                    <a:cubicBezTo>
                      <a:pt x="3954" y="2786"/>
                      <a:pt x="4121" y="2762"/>
                      <a:pt x="4264" y="2667"/>
                    </a:cubicBezTo>
                    <a:lnTo>
                      <a:pt x="5669" y="4072"/>
                    </a:lnTo>
                    <a:cubicBezTo>
                      <a:pt x="5597" y="4215"/>
                      <a:pt x="5550" y="4382"/>
                      <a:pt x="5550" y="4525"/>
                    </a:cubicBezTo>
                    <a:cubicBezTo>
                      <a:pt x="5550" y="5096"/>
                      <a:pt x="6026" y="5573"/>
                      <a:pt x="6598" y="5573"/>
                    </a:cubicBezTo>
                    <a:cubicBezTo>
                      <a:pt x="7145" y="5573"/>
                      <a:pt x="7622" y="5096"/>
                      <a:pt x="7622" y="4525"/>
                    </a:cubicBezTo>
                    <a:cubicBezTo>
                      <a:pt x="7622" y="4310"/>
                      <a:pt x="7574" y="4144"/>
                      <a:pt x="7479" y="3977"/>
                    </a:cubicBezTo>
                    <a:lnTo>
                      <a:pt x="9027" y="2024"/>
                    </a:lnTo>
                    <a:cubicBezTo>
                      <a:pt x="9146" y="2048"/>
                      <a:pt x="9241" y="2072"/>
                      <a:pt x="9360" y="2072"/>
                    </a:cubicBezTo>
                    <a:cubicBezTo>
                      <a:pt x="9932" y="2072"/>
                      <a:pt x="10408" y="1596"/>
                      <a:pt x="10408" y="1048"/>
                    </a:cubicBezTo>
                    <a:cubicBezTo>
                      <a:pt x="10408" y="452"/>
                      <a:pt x="9955" y="0"/>
                      <a:pt x="9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4" name="Google Shape;904;p33"/>
          <p:cNvGrpSpPr/>
          <p:nvPr/>
        </p:nvGrpSpPr>
        <p:grpSpPr>
          <a:xfrm>
            <a:off x="6151394" y="1621394"/>
            <a:ext cx="544200" cy="544200"/>
            <a:chOff x="1459688" y="1965700"/>
            <a:chExt cx="544200" cy="544200"/>
          </a:xfrm>
        </p:grpSpPr>
        <p:sp>
          <p:nvSpPr>
            <p:cNvPr id="905" name="Google Shape;905;p33"/>
            <p:cNvSpPr/>
            <p:nvPr/>
          </p:nvSpPr>
          <p:spPr>
            <a:xfrm>
              <a:off x="1459688"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33"/>
            <p:cNvGrpSpPr/>
            <p:nvPr/>
          </p:nvGrpSpPr>
          <p:grpSpPr>
            <a:xfrm>
              <a:off x="1532271" y="2041071"/>
              <a:ext cx="400611" cy="395829"/>
              <a:chOff x="1532271" y="2041071"/>
              <a:chExt cx="400611" cy="395829"/>
            </a:xfrm>
          </p:grpSpPr>
          <p:sp>
            <p:nvSpPr>
              <p:cNvPr id="907" name="Google Shape;907;p33"/>
              <p:cNvSpPr/>
              <p:nvPr/>
            </p:nvSpPr>
            <p:spPr>
              <a:xfrm>
                <a:off x="1627040" y="2041071"/>
                <a:ext cx="209502" cy="197530"/>
              </a:xfrm>
              <a:custGeom>
                <a:rect b="b" l="l" r="r" t="t"/>
                <a:pathLst>
                  <a:path extrusionOk="0" h="5907" w="6265">
                    <a:moveTo>
                      <a:pt x="3121" y="1"/>
                    </a:moveTo>
                    <a:cubicBezTo>
                      <a:pt x="1406" y="1"/>
                      <a:pt x="1" y="1406"/>
                      <a:pt x="1" y="3120"/>
                    </a:cubicBezTo>
                    <a:lnTo>
                      <a:pt x="1" y="3811"/>
                    </a:lnTo>
                    <a:cubicBezTo>
                      <a:pt x="1" y="4621"/>
                      <a:pt x="310" y="5335"/>
                      <a:pt x="811" y="5907"/>
                    </a:cubicBezTo>
                    <a:cubicBezTo>
                      <a:pt x="906" y="5573"/>
                      <a:pt x="1073" y="5264"/>
                      <a:pt x="1311" y="5002"/>
                    </a:cubicBezTo>
                    <a:cubicBezTo>
                      <a:pt x="1787" y="4478"/>
                      <a:pt x="2454" y="4168"/>
                      <a:pt x="3144" y="4168"/>
                    </a:cubicBezTo>
                    <a:cubicBezTo>
                      <a:pt x="2382" y="4168"/>
                      <a:pt x="1763" y="3549"/>
                      <a:pt x="1763" y="2763"/>
                    </a:cubicBezTo>
                    <a:cubicBezTo>
                      <a:pt x="1763" y="2001"/>
                      <a:pt x="2382" y="1382"/>
                      <a:pt x="3144" y="1382"/>
                    </a:cubicBezTo>
                    <a:cubicBezTo>
                      <a:pt x="3930" y="1382"/>
                      <a:pt x="4549" y="2001"/>
                      <a:pt x="4549" y="2763"/>
                    </a:cubicBezTo>
                    <a:cubicBezTo>
                      <a:pt x="4549" y="3549"/>
                      <a:pt x="3930" y="4168"/>
                      <a:pt x="3144" y="4168"/>
                    </a:cubicBezTo>
                    <a:cubicBezTo>
                      <a:pt x="3859" y="4168"/>
                      <a:pt x="4549" y="4501"/>
                      <a:pt x="5026" y="5073"/>
                    </a:cubicBezTo>
                    <a:cubicBezTo>
                      <a:pt x="5216" y="5311"/>
                      <a:pt x="5359" y="5573"/>
                      <a:pt x="5454" y="5907"/>
                    </a:cubicBezTo>
                    <a:cubicBezTo>
                      <a:pt x="5955" y="5335"/>
                      <a:pt x="6264" y="4621"/>
                      <a:pt x="6264" y="3811"/>
                    </a:cubicBezTo>
                    <a:lnTo>
                      <a:pt x="6264" y="3120"/>
                    </a:lnTo>
                    <a:cubicBezTo>
                      <a:pt x="6264" y="1406"/>
                      <a:pt x="4859" y="1"/>
                      <a:pt x="3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1709068" y="2111161"/>
                <a:ext cx="45445" cy="45412"/>
              </a:xfrm>
              <a:custGeom>
                <a:rect b="b" l="l" r="r" t="t"/>
                <a:pathLst>
                  <a:path extrusionOk="0" h="1358" w="1359">
                    <a:moveTo>
                      <a:pt x="668" y="0"/>
                    </a:moveTo>
                    <a:cubicBezTo>
                      <a:pt x="287" y="0"/>
                      <a:pt x="1" y="286"/>
                      <a:pt x="1" y="667"/>
                    </a:cubicBezTo>
                    <a:cubicBezTo>
                      <a:pt x="1" y="1072"/>
                      <a:pt x="287" y="1358"/>
                      <a:pt x="668" y="1358"/>
                    </a:cubicBezTo>
                    <a:cubicBezTo>
                      <a:pt x="1072" y="1358"/>
                      <a:pt x="1358" y="1072"/>
                      <a:pt x="1358" y="667"/>
                    </a:cubicBezTo>
                    <a:cubicBezTo>
                      <a:pt x="1358" y="286"/>
                      <a:pt x="1072" y="0"/>
                      <a:pt x="6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1674023" y="2203924"/>
                <a:ext cx="115535" cy="70525"/>
              </a:xfrm>
              <a:custGeom>
                <a:rect b="b" l="l" r="r" t="t"/>
                <a:pathLst>
                  <a:path extrusionOk="0" h="2109" w="3455">
                    <a:moveTo>
                      <a:pt x="1717" y="0"/>
                    </a:moveTo>
                    <a:cubicBezTo>
                      <a:pt x="1225" y="0"/>
                      <a:pt x="734" y="197"/>
                      <a:pt x="406" y="584"/>
                    </a:cubicBezTo>
                    <a:cubicBezTo>
                      <a:pt x="168" y="846"/>
                      <a:pt x="25" y="1203"/>
                      <a:pt x="1" y="1560"/>
                    </a:cubicBezTo>
                    <a:cubicBezTo>
                      <a:pt x="501" y="1894"/>
                      <a:pt x="1096" y="2108"/>
                      <a:pt x="1716" y="2108"/>
                    </a:cubicBezTo>
                    <a:cubicBezTo>
                      <a:pt x="2359" y="2108"/>
                      <a:pt x="2954" y="1894"/>
                      <a:pt x="3454" y="1560"/>
                    </a:cubicBezTo>
                    <a:cubicBezTo>
                      <a:pt x="3430" y="1227"/>
                      <a:pt x="3311" y="917"/>
                      <a:pt x="3073" y="632"/>
                    </a:cubicBezTo>
                    <a:cubicBezTo>
                      <a:pt x="2735" y="209"/>
                      <a:pt x="2225" y="0"/>
                      <a:pt x="17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3"/>
              <p:cNvSpPr/>
              <p:nvPr/>
            </p:nvSpPr>
            <p:spPr>
              <a:xfrm>
                <a:off x="1532271" y="2234588"/>
                <a:ext cx="400611" cy="202312"/>
              </a:xfrm>
              <a:custGeom>
                <a:rect b="b" l="l" r="r" t="t"/>
                <a:pathLst>
                  <a:path extrusionOk="0" h="6050" w="11980">
                    <a:moveTo>
                      <a:pt x="2478" y="0"/>
                    </a:moveTo>
                    <a:lnTo>
                      <a:pt x="1692" y="1525"/>
                    </a:lnTo>
                    <a:lnTo>
                      <a:pt x="1" y="1787"/>
                    </a:lnTo>
                    <a:lnTo>
                      <a:pt x="1215" y="3001"/>
                    </a:lnTo>
                    <a:lnTo>
                      <a:pt x="930" y="4692"/>
                    </a:lnTo>
                    <a:lnTo>
                      <a:pt x="2478" y="3882"/>
                    </a:lnTo>
                    <a:lnTo>
                      <a:pt x="4026" y="4692"/>
                    </a:lnTo>
                    <a:lnTo>
                      <a:pt x="3811" y="3477"/>
                    </a:lnTo>
                    <a:lnTo>
                      <a:pt x="3811" y="3477"/>
                    </a:lnTo>
                    <a:lnTo>
                      <a:pt x="4740" y="4359"/>
                    </a:lnTo>
                    <a:lnTo>
                      <a:pt x="4430" y="6049"/>
                    </a:lnTo>
                    <a:lnTo>
                      <a:pt x="4430" y="6049"/>
                    </a:lnTo>
                    <a:lnTo>
                      <a:pt x="5978" y="5263"/>
                    </a:lnTo>
                    <a:lnTo>
                      <a:pt x="7526" y="6049"/>
                    </a:lnTo>
                    <a:lnTo>
                      <a:pt x="7526" y="6049"/>
                    </a:lnTo>
                    <a:lnTo>
                      <a:pt x="7241" y="4359"/>
                    </a:lnTo>
                    <a:lnTo>
                      <a:pt x="8169" y="3477"/>
                    </a:lnTo>
                    <a:lnTo>
                      <a:pt x="7955" y="4692"/>
                    </a:lnTo>
                    <a:lnTo>
                      <a:pt x="9503" y="3882"/>
                    </a:lnTo>
                    <a:lnTo>
                      <a:pt x="11051" y="4692"/>
                    </a:lnTo>
                    <a:lnTo>
                      <a:pt x="10741" y="3001"/>
                    </a:lnTo>
                    <a:lnTo>
                      <a:pt x="11980" y="1787"/>
                    </a:lnTo>
                    <a:lnTo>
                      <a:pt x="10265" y="1525"/>
                    </a:lnTo>
                    <a:lnTo>
                      <a:pt x="9503" y="0"/>
                    </a:lnTo>
                    <a:lnTo>
                      <a:pt x="8717" y="1525"/>
                    </a:lnTo>
                    <a:lnTo>
                      <a:pt x="7002" y="1787"/>
                    </a:lnTo>
                    <a:lnTo>
                      <a:pt x="8241" y="3001"/>
                    </a:lnTo>
                    <a:lnTo>
                      <a:pt x="8217" y="3144"/>
                    </a:lnTo>
                    <a:lnTo>
                      <a:pt x="6764" y="2930"/>
                    </a:lnTo>
                    <a:lnTo>
                      <a:pt x="5978" y="1382"/>
                    </a:lnTo>
                    <a:lnTo>
                      <a:pt x="5216" y="2930"/>
                    </a:lnTo>
                    <a:lnTo>
                      <a:pt x="3764" y="3144"/>
                    </a:lnTo>
                    <a:lnTo>
                      <a:pt x="3716" y="3001"/>
                    </a:lnTo>
                    <a:lnTo>
                      <a:pt x="4978" y="1787"/>
                    </a:lnTo>
                    <a:lnTo>
                      <a:pt x="3240" y="1525"/>
                    </a:lnTo>
                    <a:lnTo>
                      <a:pt x="24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34"/>
          <p:cNvSpPr txBox="1"/>
          <p:nvPr>
            <p:ph idx="6" type="subTitle"/>
          </p:nvPr>
        </p:nvSpPr>
        <p:spPr>
          <a:xfrm>
            <a:off x="1371721" y="3029600"/>
            <a:ext cx="2956500" cy="48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STAY AHEAD OF TRENDS</a:t>
            </a:r>
            <a:endParaRPr/>
          </a:p>
        </p:txBody>
      </p:sp>
      <p:sp>
        <p:nvSpPr>
          <p:cNvPr id="916" name="Google Shape;91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IDEAS IN MARKET OPPORTUNITY</a:t>
            </a:r>
            <a:endParaRPr/>
          </a:p>
        </p:txBody>
      </p:sp>
      <p:sp>
        <p:nvSpPr>
          <p:cNvPr id="917" name="Google Shape;917;p34"/>
          <p:cNvSpPr txBox="1"/>
          <p:nvPr>
            <p:ph idx="1" type="subTitle"/>
          </p:nvPr>
        </p:nvSpPr>
        <p:spPr>
          <a:xfrm>
            <a:off x="1371721" y="1839639"/>
            <a:ext cx="2956500" cy="10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existing customer needs and identify gaps in the market to find new opportunities</a:t>
            </a:r>
            <a:endParaRPr/>
          </a:p>
        </p:txBody>
      </p:sp>
      <p:sp>
        <p:nvSpPr>
          <p:cNvPr id="918" name="Google Shape;918;p34"/>
          <p:cNvSpPr txBox="1"/>
          <p:nvPr>
            <p:ph idx="2" type="subTitle"/>
          </p:nvPr>
        </p:nvSpPr>
        <p:spPr>
          <a:xfrm>
            <a:off x="5439172" y="1839639"/>
            <a:ext cx="2953500" cy="10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Utilize technology and customer feedback to come up with novel solutions that meet your customer’s demands or needs</a:t>
            </a:r>
            <a:endParaRPr/>
          </a:p>
        </p:txBody>
      </p:sp>
      <p:sp>
        <p:nvSpPr>
          <p:cNvPr id="919" name="Google Shape;919;p34"/>
          <p:cNvSpPr txBox="1"/>
          <p:nvPr>
            <p:ph idx="3" type="subTitle"/>
          </p:nvPr>
        </p:nvSpPr>
        <p:spPr>
          <a:xfrm>
            <a:off x="1371721" y="3404926"/>
            <a:ext cx="2956500" cy="10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920" name="Google Shape;920;p34"/>
          <p:cNvSpPr txBox="1"/>
          <p:nvPr>
            <p:ph idx="4" type="subTitle"/>
          </p:nvPr>
        </p:nvSpPr>
        <p:spPr>
          <a:xfrm>
            <a:off x="5439172" y="3404926"/>
            <a:ext cx="2953500" cy="10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921" name="Google Shape;921;p34"/>
          <p:cNvSpPr txBox="1"/>
          <p:nvPr>
            <p:ph idx="5" type="subTitle"/>
          </p:nvPr>
        </p:nvSpPr>
        <p:spPr>
          <a:xfrm>
            <a:off x="1371721" y="1464288"/>
            <a:ext cx="2956500" cy="48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NEW MARKETS</a:t>
            </a:r>
            <a:endParaRPr/>
          </a:p>
        </p:txBody>
      </p:sp>
      <p:sp>
        <p:nvSpPr>
          <p:cNvPr id="922" name="Google Shape;922;p34"/>
          <p:cNvSpPr txBox="1"/>
          <p:nvPr>
            <p:ph idx="7" type="subTitle"/>
          </p:nvPr>
        </p:nvSpPr>
        <p:spPr>
          <a:xfrm>
            <a:off x="5439146" y="1464288"/>
            <a:ext cx="2953500" cy="48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INNOVATIVE SOLUTIONS</a:t>
            </a:r>
            <a:endParaRPr/>
          </a:p>
        </p:txBody>
      </p:sp>
      <p:sp>
        <p:nvSpPr>
          <p:cNvPr id="923" name="Google Shape;923;p34"/>
          <p:cNvSpPr txBox="1"/>
          <p:nvPr>
            <p:ph idx="8" type="subTitle"/>
          </p:nvPr>
        </p:nvSpPr>
        <p:spPr>
          <a:xfrm>
            <a:off x="5439171" y="3029600"/>
            <a:ext cx="2953500" cy="48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SEASONAL SPIKES</a:t>
            </a:r>
            <a:endParaRPr/>
          </a:p>
        </p:txBody>
      </p:sp>
      <p:grpSp>
        <p:nvGrpSpPr>
          <p:cNvPr id="924" name="Google Shape;924;p34"/>
          <p:cNvGrpSpPr/>
          <p:nvPr/>
        </p:nvGrpSpPr>
        <p:grpSpPr>
          <a:xfrm>
            <a:off x="4818753" y="3508275"/>
            <a:ext cx="544200" cy="544200"/>
            <a:chOff x="7148325" y="3825625"/>
            <a:chExt cx="544200" cy="544200"/>
          </a:xfrm>
        </p:grpSpPr>
        <p:sp>
          <p:nvSpPr>
            <p:cNvPr id="925" name="Google Shape;925;p34"/>
            <p:cNvSpPr/>
            <p:nvPr/>
          </p:nvSpPr>
          <p:spPr>
            <a:xfrm>
              <a:off x="7148325" y="382562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34"/>
            <p:cNvGrpSpPr/>
            <p:nvPr/>
          </p:nvGrpSpPr>
          <p:grpSpPr>
            <a:xfrm>
              <a:off x="7212690" y="3917289"/>
              <a:ext cx="399006" cy="371920"/>
              <a:chOff x="7212690" y="3917289"/>
              <a:chExt cx="399006" cy="371920"/>
            </a:xfrm>
          </p:grpSpPr>
          <p:sp>
            <p:nvSpPr>
              <p:cNvPr id="927" name="Google Shape;927;p34"/>
              <p:cNvSpPr/>
              <p:nvPr/>
            </p:nvSpPr>
            <p:spPr>
              <a:xfrm>
                <a:off x="7212690" y="3917289"/>
                <a:ext cx="163288" cy="147337"/>
              </a:xfrm>
              <a:custGeom>
                <a:rect b="b" l="l" r="r" t="t"/>
                <a:pathLst>
                  <a:path extrusionOk="0" h="4406" w="4883">
                    <a:moveTo>
                      <a:pt x="3501" y="1405"/>
                    </a:moveTo>
                    <a:lnTo>
                      <a:pt x="3501" y="2096"/>
                    </a:lnTo>
                    <a:lnTo>
                      <a:pt x="1430" y="2096"/>
                    </a:lnTo>
                    <a:lnTo>
                      <a:pt x="1430" y="1405"/>
                    </a:lnTo>
                    <a:close/>
                    <a:moveTo>
                      <a:pt x="1049" y="0"/>
                    </a:moveTo>
                    <a:cubicBezTo>
                      <a:pt x="477" y="0"/>
                      <a:pt x="1" y="477"/>
                      <a:pt x="1" y="1048"/>
                    </a:cubicBezTo>
                    <a:lnTo>
                      <a:pt x="1" y="4406"/>
                    </a:lnTo>
                    <a:lnTo>
                      <a:pt x="1811" y="3501"/>
                    </a:lnTo>
                    <a:lnTo>
                      <a:pt x="3835" y="3501"/>
                    </a:lnTo>
                    <a:cubicBezTo>
                      <a:pt x="4406" y="3501"/>
                      <a:pt x="4883" y="3025"/>
                      <a:pt x="4883" y="2453"/>
                    </a:cubicBezTo>
                    <a:lnTo>
                      <a:pt x="4883" y="1048"/>
                    </a:lnTo>
                    <a:cubicBezTo>
                      <a:pt x="4883" y="477"/>
                      <a:pt x="4406" y="0"/>
                      <a:pt x="3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7447606" y="3917289"/>
                <a:ext cx="163288" cy="147337"/>
              </a:xfrm>
              <a:custGeom>
                <a:rect b="b" l="l" r="r" t="t"/>
                <a:pathLst>
                  <a:path extrusionOk="0" h="4406" w="4883">
                    <a:moveTo>
                      <a:pt x="3478" y="1405"/>
                    </a:moveTo>
                    <a:lnTo>
                      <a:pt x="3478" y="2096"/>
                    </a:lnTo>
                    <a:lnTo>
                      <a:pt x="1406" y="2096"/>
                    </a:lnTo>
                    <a:lnTo>
                      <a:pt x="1406" y="1405"/>
                    </a:lnTo>
                    <a:close/>
                    <a:moveTo>
                      <a:pt x="1049" y="0"/>
                    </a:moveTo>
                    <a:cubicBezTo>
                      <a:pt x="477" y="0"/>
                      <a:pt x="1" y="477"/>
                      <a:pt x="1" y="1048"/>
                    </a:cubicBezTo>
                    <a:lnTo>
                      <a:pt x="1" y="2453"/>
                    </a:lnTo>
                    <a:cubicBezTo>
                      <a:pt x="1" y="3025"/>
                      <a:pt x="477" y="3501"/>
                      <a:pt x="1049" y="3501"/>
                    </a:cubicBezTo>
                    <a:lnTo>
                      <a:pt x="3025" y="3501"/>
                    </a:lnTo>
                    <a:lnTo>
                      <a:pt x="4859" y="4406"/>
                    </a:lnTo>
                    <a:lnTo>
                      <a:pt x="4859" y="1048"/>
                    </a:lnTo>
                    <a:cubicBezTo>
                      <a:pt x="4883" y="477"/>
                      <a:pt x="4407" y="0"/>
                      <a:pt x="38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7377549" y="4199991"/>
                <a:ext cx="89218" cy="89218"/>
              </a:xfrm>
              <a:custGeom>
                <a:rect b="b" l="l" r="r" t="t"/>
                <a:pathLst>
                  <a:path extrusionOk="0" h="2668" w="2668">
                    <a:moveTo>
                      <a:pt x="2191" y="0"/>
                    </a:moveTo>
                    <a:lnTo>
                      <a:pt x="1501" y="691"/>
                    </a:lnTo>
                    <a:cubicBezTo>
                      <a:pt x="1358" y="643"/>
                      <a:pt x="1191" y="572"/>
                      <a:pt x="1048" y="572"/>
                    </a:cubicBezTo>
                    <a:cubicBezTo>
                      <a:pt x="477" y="572"/>
                      <a:pt x="0" y="1048"/>
                      <a:pt x="0" y="1620"/>
                    </a:cubicBezTo>
                    <a:cubicBezTo>
                      <a:pt x="0" y="2191"/>
                      <a:pt x="477" y="2668"/>
                      <a:pt x="1048" y="2668"/>
                    </a:cubicBezTo>
                    <a:cubicBezTo>
                      <a:pt x="1620" y="2668"/>
                      <a:pt x="2096" y="2191"/>
                      <a:pt x="2096" y="1620"/>
                    </a:cubicBezTo>
                    <a:cubicBezTo>
                      <a:pt x="2096" y="1477"/>
                      <a:pt x="2072" y="1310"/>
                      <a:pt x="1977" y="1167"/>
                    </a:cubicBezTo>
                    <a:lnTo>
                      <a:pt x="2668" y="477"/>
                    </a:lnTo>
                    <a:lnTo>
                      <a:pt x="21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7281175" y="4058239"/>
                <a:ext cx="119481" cy="132222"/>
              </a:xfrm>
              <a:custGeom>
                <a:rect b="b" l="l" r="r" t="t"/>
                <a:pathLst>
                  <a:path extrusionOk="0" h="3954" w="3573">
                    <a:moveTo>
                      <a:pt x="2763" y="1501"/>
                    </a:moveTo>
                    <a:lnTo>
                      <a:pt x="2954" y="2191"/>
                    </a:lnTo>
                    <a:cubicBezTo>
                      <a:pt x="2620" y="2287"/>
                      <a:pt x="2263" y="2406"/>
                      <a:pt x="1977" y="2572"/>
                    </a:cubicBezTo>
                    <a:lnTo>
                      <a:pt x="1620" y="1977"/>
                    </a:lnTo>
                    <a:cubicBezTo>
                      <a:pt x="1977" y="1786"/>
                      <a:pt x="2382" y="1596"/>
                      <a:pt x="2763" y="1501"/>
                    </a:cubicBezTo>
                    <a:close/>
                    <a:moveTo>
                      <a:pt x="3573" y="0"/>
                    </a:moveTo>
                    <a:cubicBezTo>
                      <a:pt x="2215" y="72"/>
                      <a:pt x="953" y="620"/>
                      <a:pt x="1" y="1477"/>
                    </a:cubicBezTo>
                    <a:lnTo>
                      <a:pt x="2477" y="3954"/>
                    </a:lnTo>
                    <a:cubicBezTo>
                      <a:pt x="2811" y="3715"/>
                      <a:pt x="3168" y="3573"/>
                      <a:pt x="3573" y="3501"/>
                    </a:cubicBezTo>
                    <a:lnTo>
                      <a:pt x="3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7214295" y="4123547"/>
                <a:ext cx="133827" cy="143357"/>
              </a:xfrm>
              <a:custGeom>
                <a:rect b="b" l="l" r="r" t="t"/>
                <a:pathLst>
                  <a:path extrusionOk="0" h="4287" w="4002">
                    <a:moveTo>
                      <a:pt x="1644" y="2001"/>
                    </a:moveTo>
                    <a:lnTo>
                      <a:pt x="2239" y="2358"/>
                    </a:lnTo>
                    <a:cubicBezTo>
                      <a:pt x="2096" y="2644"/>
                      <a:pt x="1953" y="2977"/>
                      <a:pt x="1858" y="3334"/>
                    </a:cubicBezTo>
                    <a:lnTo>
                      <a:pt x="1167" y="3167"/>
                    </a:lnTo>
                    <a:cubicBezTo>
                      <a:pt x="1286" y="2739"/>
                      <a:pt x="1429" y="2358"/>
                      <a:pt x="1644" y="2001"/>
                    </a:cubicBezTo>
                    <a:close/>
                    <a:moveTo>
                      <a:pt x="1524" y="0"/>
                    </a:moveTo>
                    <a:cubicBezTo>
                      <a:pt x="596" y="1048"/>
                      <a:pt x="0" y="2405"/>
                      <a:pt x="0" y="3930"/>
                    </a:cubicBezTo>
                    <a:lnTo>
                      <a:pt x="0" y="4287"/>
                    </a:lnTo>
                    <a:lnTo>
                      <a:pt x="3525" y="4287"/>
                    </a:lnTo>
                    <a:lnTo>
                      <a:pt x="3525" y="3930"/>
                    </a:lnTo>
                    <a:lnTo>
                      <a:pt x="3501" y="3930"/>
                    </a:lnTo>
                    <a:cubicBezTo>
                      <a:pt x="3501" y="3406"/>
                      <a:pt x="3668" y="2882"/>
                      <a:pt x="4001" y="2477"/>
                    </a:cubicBezTo>
                    <a:lnTo>
                      <a:pt x="1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7423730" y="4058239"/>
                <a:ext cx="119481" cy="132222"/>
              </a:xfrm>
              <a:custGeom>
                <a:rect b="b" l="l" r="r" t="t"/>
                <a:pathLst>
                  <a:path extrusionOk="0" h="3954" w="3573">
                    <a:moveTo>
                      <a:pt x="810" y="1501"/>
                    </a:moveTo>
                    <a:cubicBezTo>
                      <a:pt x="1215" y="1620"/>
                      <a:pt x="1596" y="1786"/>
                      <a:pt x="1953" y="1977"/>
                    </a:cubicBezTo>
                    <a:lnTo>
                      <a:pt x="1596" y="2572"/>
                    </a:lnTo>
                    <a:cubicBezTo>
                      <a:pt x="1287" y="2406"/>
                      <a:pt x="953" y="2287"/>
                      <a:pt x="620" y="2191"/>
                    </a:cubicBezTo>
                    <a:lnTo>
                      <a:pt x="810" y="1501"/>
                    </a:lnTo>
                    <a:close/>
                    <a:moveTo>
                      <a:pt x="1" y="0"/>
                    </a:moveTo>
                    <a:lnTo>
                      <a:pt x="1" y="3501"/>
                    </a:lnTo>
                    <a:cubicBezTo>
                      <a:pt x="382" y="3573"/>
                      <a:pt x="763" y="3715"/>
                      <a:pt x="1096" y="3954"/>
                    </a:cubicBezTo>
                    <a:lnTo>
                      <a:pt x="3573" y="1477"/>
                    </a:lnTo>
                    <a:cubicBezTo>
                      <a:pt x="2596" y="596"/>
                      <a:pt x="1334" y="7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7477100" y="4124316"/>
                <a:ext cx="134596" cy="143391"/>
              </a:xfrm>
              <a:custGeom>
                <a:rect b="b" l="l" r="r" t="t"/>
                <a:pathLst>
                  <a:path extrusionOk="0" h="4288" w="4025">
                    <a:moveTo>
                      <a:pt x="2310" y="1978"/>
                    </a:moveTo>
                    <a:cubicBezTo>
                      <a:pt x="2501" y="2335"/>
                      <a:pt x="2691" y="2740"/>
                      <a:pt x="2786" y="3144"/>
                    </a:cubicBezTo>
                    <a:lnTo>
                      <a:pt x="2120" y="3311"/>
                    </a:lnTo>
                    <a:cubicBezTo>
                      <a:pt x="2024" y="2954"/>
                      <a:pt x="1881" y="2621"/>
                      <a:pt x="1715" y="2335"/>
                    </a:cubicBezTo>
                    <a:lnTo>
                      <a:pt x="2310" y="1978"/>
                    </a:lnTo>
                    <a:close/>
                    <a:moveTo>
                      <a:pt x="2501" y="1"/>
                    </a:moveTo>
                    <a:lnTo>
                      <a:pt x="0" y="2478"/>
                    </a:lnTo>
                    <a:cubicBezTo>
                      <a:pt x="333" y="2882"/>
                      <a:pt x="524" y="3406"/>
                      <a:pt x="524" y="3930"/>
                    </a:cubicBezTo>
                    <a:lnTo>
                      <a:pt x="524" y="4288"/>
                    </a:lnTo>
                    <a:lnTo>
                      <a:pt x="4025" y="4288"/>
                    </a:lnTo>
                    <a:lnTo>
                      <a:pt x="4025" y="3930"/>
                    </a:lnTo>
                    <a:cubicBezTo>
                      <a:pt x="4025" y="2478"/>
                      <a:pt x="3453" y="1096"/>
                      <a:pt x="2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4" name="Google Shape;934;p34"/>
          <p:cNvGrpSpPr/>
          <p:nvPr/>
        </p:nvGrpSpPr>
        <p:grpSpPr>
          <a:xfrm>
            <a:off x="751328" y="3508275"/>
            <a:ext cx="544200" cy="544200"/>
            <a:chOff x="5523000" y="2585675"/>
            <a:chExt cx="544200" cy="544200"/>
          </a:xfrm>
        </p:grpSpPr>
        <p:sp>
          <p:nvSpPr>
            <p:cNvPr id="935" name="Google Shape;935;p34"/>
            <p:cNvSpPr/>
            <p:nvPr/>
          </p:nvSpPr>
          <p:spPr>
            <a:xfrm>
              <a:off x="5523000"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34"/>
            <p:cNvGrpSpPr/>
            <p:nvPr/>
          </p:nvGrpSpPr>
          <p:grpSpPr>
            <a:xfrm>
              <a:off x="5632717" y="2662219"/>
              <a:ext cx="311427" cy="397434"/>
              <a:chOff x="5632717" y="2662219"/>
              <a:chExt cx="311427" cy="397434"/>
            </a:xfrm>
          </p:grpSpPr>
          <p:sp>
            <p:nvSpPr>
              <p:cNvPr id="937" name="Google Shape;937;p34"/>
              <p:cNvSpPr/>
              <p:nvPr/>
            </p:nvSpPr>
            <p:spPr>
              <a:xfrm>
                <a:off x="5633519" y="2804774"/>
                <a:ext cx="310624" cy="254880"/>
              </a:xfrm>
              <a:custGeom>
                <a:rect b="b" l="l" r="r" t="t"/>
                <a:pathLst>
                  <a:path extrusionOk="0" h="7622" w="9289">
                    <a:moveTo>
                      <a:pt x="2830" y="0"/>
                    </a:moveTo>
                    <a:cubicBezTo>
                      <a:pt x="1908" y="0"/>
                      <a:pt x="1120" y="594"/>
                      <a:pt x="906" y="763"/>
                    </a:cubicBezTo>
                    <a:cubicBezTo>
                      <a:pt x="1" y="1715"/>
                      <a:pt x="1" y="3215"/>
                      <a:pt x="953" y="4168"/>
                    </a:cubicBezTo>
                    <a:lnTo>
                      <a:pt x="4644" y="7621"/>
                    </a:lnTo>
                    <a:lnTo>
                      <a:pt x="8336" y="4168"/>
                    </a:lnTo>
                    <a:cubicBezTo>
                      <a:pt x="9288" y="3215"/>
                      <a:pt x="9264" y="1691"/>
                      <a:pt x="8407" y="763"/>
                    </a:cubicBezTo>
                    <a:cubicBezTo>
                      <a:pt x="8194" y="565"/>
                      <a:pt x="7420" y="9"/>
                      <a:pt x="6504" y="9"/>
                    </a:cubicBezTo>
                    <a:cubicBezTo>
                      <a:pt x="5984" y="9"/>
                      <a:pt x="5417" y="189"/>
                      <a:pt x="4883" y="715"/>
                    </a:cubicBezTo>
                    <a:lnTo>
                      <a:pt x="4644" y="953"/>
                    </a:lnTo>
                    <a:lnTo>
                      <a:pt x="4406" y="715"/>
                    </a:lnTo>
                    <a:cubicBezTo>
                      <a:pt x="3889" y="181"/>
                      <a:pt x="3339" y="0"/>
                      <a:pt x="28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5632717" y="2662219"/>
                <a:ext cx="310624" cy="146568"/>
              </a:xfrm>
              <a:custGeom>
                <a:rect b="b" l="l" r="r" t="t"/>
                <a:pathLst>
                  <a:path extrusionOk="0" h="4383" w="9289">
                    <a:moveTo>
                      <a:pt x="4668" y="1"/>
                    </a:moveTo>
                    <a:lnTo>
                      <a:pt x="2811" y="1882"/>
                    </a:lnTo>
                    <a:lnTo>
                      <a:pt x="3478" y="2573"/>
                    </a:lnTo>
                    <a:lnTo>
                      <a:pt x="3120" y="2930"/>
                    </a:lnTo>
                    <a:lnTo>
                      <a:pt x="2239" y="2930"/>
                    </a:lnTo>
                    <a:lnTo>
                      <a:pt x="2239" y="2358"/>
                    </a:lnTo>
                    <a:lnTo>
                      <a:pt x="1" y="1263"/>
                    </a:lnTo>
                    <a:lnTo>
                      <a:pt x="620" y="4383"/>
                    </a:lnTo>
                    <a:cubicBezTo>
                      <a:pt x="1120" y="3906"/>
                      <a:pt x="1906" y="3597"/>
                      <a:pt x="2668" y="3597"/>
                    </a:cubicBezTo>
                    <a:cubicBezTo>
                      <a:pt x="3382" y="3597"/>
                      <a:pt x="4097" y="3835"/>
                      <a:pt x="4645" y="4287"/>
                    </a:cubicBezTo>
                    <a:cubicBezTo>
                      <a:pt x="5168" y="3835"/>
                      <a:pt x="5883" y="3597"/>
                      <a:pt x="6597" y="3597"/>
                    </a:cubicBezTo>
                    <a:cubicBezTo>
                      <a:pt x="7383" y="3597"/>
                      <a:pt x="8121" y="3906"/>
                      <a:pt x="8669" y="4383"/>
                    </a:cubicBezTo>
                    <a:lnTo>
                      <a:pt x="9288" y="1263"/>
                    </a:lnTo>
                    <a:lnTo>
                      <a:pt x="9288" y="1263"/>
                    </a:lnTo>
                    <a:lnTo>
                      <a:pt x="7121" y="2358"/>
                    </a:lnTo>
                    <a:lnTo>
                      <a:pt x="7121" y="2930"/>
                    </a:lnTo>
                    <a:lnTo>
                      <a:pt x="6216" y="2930"/>
                    </a:lnTo>
                    <a:lnTo>
                      <a:pt x="5859" y="2573"/>
                    </a:lnTo>
                    <a:lnTo>
                      <a:pt x="6550" y="1882"/>
                    </a:lnTo>
                    <a:lnTo>
                      <a:pt x="46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9" name="Google Shape;939;p34"/>
          <p:cNvGrpSpPr/>
          <p:nvPr/>
        </p:nvGrpSpPr>
        <p:grpSpPr>
          <a:xfrm>
            <a:off x="751328" y="1939225"/>
            <a:ext cx="544200" cy="544200"/>
            <a:chOff x="5523000" y="1965700"/>
            <a:chExt cx="544200" cy="544200"/>
          </a:xfrm>
        </p:grpSpPr>
        <p:sp>
          <p:nvSpPr>
            <p:cNvPr id="940" name="Google Shape;940;p34"/>
            <p:cNvSpPr/>
            <p:nvPr/>
          </p:nvSpPr>
          <p:spPr>
            <a:xfrm>
              <a:off x="5523000" y="1965700"/>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34"/>
            <p:cNvGrpSpPr/>
            <p:nvPr/>
          </p:nvGrpSpPr>
          <p:grpSpPr>
            <a:xfrm>
              <a:off x="5592121" y="2040268"/>
              <a:ext cx="395796" cy="396632"/>
              <a:chOff x="5592121" y="2040268"/>
              <a:chExt cx="395796" cy="396632"/>
            </a:xfrm>
          </p:grpSpPr>
          <p:sp>
            <p:nvSpPr>
              <p:cNvPr id="942" name="Google Shape;942;p34"/>
              <p:cNvSpPr/>
              <p:nvPr/>
            </p:nvSpPr>
            <p:spPr>
              <a:xfrm>
                <a:off x="5729893" y="2133265"/>
                <a:ext cx="117876" cy="89419"/>
              </a:xfrm>
              <a:custGeom>
                <a:rect b="b" l="l" r="r" t="t"/>
                <a:pathLst>
                  <a:path extrusionOk="0" h="2674" w="3525">
                    <a:moveTo>
                      <a:pt x="774" y="0"/>
                    </a:moveTo>
                    <a:cubicBezTo>
                      <a:pt x="595" y="0"/>
                      <a:pt x="417" y="66"/>
                      <a:pt x="286" y="197"/>
                    </a:cubicBezTo>
                    <a:cubicBezTo>
                      <a:pt x="0" y="459"/>
                      <a:pt x="0" y="911"/>
                      <a:pt x="286" y="1173"/>
                    </a:cubicBezTo>
                    <a:lnTo>
                      <a:pt x="1762" y="2673"/>
                    </a:lnTo>
                    <a:lnTo>
                      <a:pt x="3263" y="1173"/>
                    </a:lnTo>
                    <a:cubicBezTo>
                      <a:pt x="3525" y="911"/>
                      <a:pt x="3525" y="459"/>
                      <a:pt x="3263" y="197"/>
                    </a:cubicBezTo>
                    <a:cubicBezTo>
                      <a:pt x="3120" y="66"/>
                      <a:pt x="2941" y="0"/>
                      <a:pt x="2766" y="0"/>
                    </a:cubicBezTo>
                    <a:cubicBezTo>
                      <a:pt x="2590" y="0"/>
                      <a:pt x="2417" y="66"/>
                      <a:pt x="2286" y="197"/>
                    </a:cubicBezTo>
                    <a:lnTo>
                      <a:pt x="1762" y="697"/>
                    </a:lnTo>
                    <a:lnTo>
                      <a:pt x="1262" y="197"/>
                    </a:lnTo>
                    <a:cubicBezTo>
                      <a:pt x="1131" y="66"/>
                      <a:pt x="953" y="0"/>
                      <a:pt x="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5592121" y="2040268"/>
                <a:ext cx="395796" cy="396632"/>
              </a:xfrm>
              <a:custGeom>
                <a:rect b="b" l="l" r="r" t="t"/>
                <a:pathLst>
                  <a:path extrusionOk="0" h="11861" w="11836">
                    <a:moveTo>
                      <a:pt x="6871" y="2090"/>
                    </a:moveTo>
                    <a:cubicBezTo>
                      <a:pt x="7228" y="2090"/>
                      <a:pt x="7585" y="2227"/>
                      <a:pt x="7859" y="2501"/>
                    </a:cubicBezTo>
                    <a:cubicBezTo>
                      <a:pt x="8383" y="3025"/>
                      <a:pt x="8383" y="3930"/>
                      <a:pt x="7859" y="4454"/>
                    </a:cubicBezTo>
                    <a:lnTo>
                      <a:pt x="5882" y="6431"/>
                    </a:lnTo>
                    <a:lnTo>
                      <a:pt x="3930" y="4454"/>
                    </a:lnTo>
                    <a:cubicBezTo>
                      <a:pt x="3382" y="3930"/>
                      <a:pt x="3382" y="3025"/>
                      <a:pt x="3930" y="2501"/>
                    </a:cubicBezTo>
                    <a:cubicBezTo>
                      <a:pt x="4192" y="2227"/>
                      <a:pt x="4549" y="2090"/>
                      <a:pt x="4906" y="2090"/>
                    </a:cubicBezTo>
                    <a:cubicBezTo>
                      <a:pt x="5263" y="2090"/>
                      <a:pt x="5620" y="2227"/>
                      <a:pt x="5882" y="2501"/>
                    </a:cubicBezTo>
                    <a:cubicBezTo>
                      <a:pt x="6156" y="2227"/>
                      <a:pt x="6513" y="2090"/>
                      <a:pt x="6871" y="2090"/>
                    </a:cubicBezTo>
                    <a:close/>
                    <a:moveTo>
                      <a:pt x="6930" y="6955"/>
                    </a:moveTo>
                    <a:lnTo>
                      <a:pt x="6930" y="7669"/>
                    </a:lnTo>
                    <a:lnTo>
                      <a:pt x="4858" y="7669"/>
                    </a:lnTo>
                    <a:lnTo>
                      <a:pt x="4858" y="6955"/>
                    </a:lnTo>
                    <a:close/>
                    <a:moveTo>
                      <a:pt x="6930" y="8383"/>
                    </a:moveTo>
                    <a:lnTo>
                      <a:pt x="6930" y="9074"/>
                    </a:lnTo>
                    <a:lnTo>
                      <a:pt x="4858" y="9074"/>
                    </a:lnTo>
                    <a:lnTo>
                      <a:pt x="4858" y="8383"/>
                    </a:lnTo>
                    <a:close/>
                    <a:moveTo>
                      <a:pt x="6930" y="9788"/>
                    </a:moveTo>
                    <a:lnTo>
                      <a:pt x="6930" y="10479"/>
                    </a:lnTo>
                    <a:lnTo>
                      <a:pt x="4858" y="10479"/>
                    </a:lnTo>
                    <a:lnTo>
                      <a:pt x="4858" y="9788"/>
                    </a:lnTo>
                    <a:close/>
                    <a:moveTo>
                      <a:pt x="5930" y="1"/>
                    </a:moveTo>
                    <a:cubicBezTo>
                      <a:pt x="4763" y="1"/>
                      <a:pt x="3715" y="501"/>
                      <a:pt x="2977" y="1406"/>
                    </a:cubicBezTo>
                    <a:lnTo>
                      <a:pt x="2787" y="1406"/>
                    </a:lnTo>
                    <a:cubicBezTo>
                      <a:pt x="1643" y="1406"/>
                      <a:pt x="715" y="2311"/>
                      <a:pt x="715" y="3478"/>
                    </a:cubicBezTo>
                    <a:cubicBezTo>
                      <a:pt x="715" y="3597"/>
                      <a:pt x="715" y="3692"/>
                      <a:pt x="738" y="3811"/>
                    </a:cubicBezTo>
                    <a:cubicBezTo>
                      <a:pt x="286" y="4144"/>
                      <a:pt x="0" y="4645"/>
                      <a:pt x="0" y="5216"/>
                    </a:cubicBezTo>
                    <a:cubicBezTo>
                      <a:pt x="0" y="6145"/>
                      <a:pt x="810" y="6955"/>
                      <a:pt x="1762" y="6955"/>
                    </a:cubicBezTo>
                    <a:lnTo>
                      <a:pt x="4192" y="6955"/>
                    </a:lnTo>
                    <a:lnTo>
                      <a:pt x="4192" y="11860"/>
                    </a:lnTo>
                    <a:lnTo>
                      <a:pt x="4882" y="11860"/>
                    </a:lnTo>
                    <a:lnTo>
                      <a:pt x="4882" y="11170"/>
                    </a:lnTo>
                    <a:lnTo>
                      <a:pt x="6954" y="11170"/>
                    </a:lnTo>
                    <a:lnTo>
                      <a:pt x="6954" y="11860"/>
                    </a:lnTo>
                    <a:lnTo>
                      <a:pt x="7645" y="11860"/>
                    </a:lnTo>
                    <a:lnTo>
                      <a:pt x="7645" y="6955"/>
                    </a:lnTo>
                    <a:lnTo>
                      <a:pt x="10098" y="6955"/>
                    </a:lnTo>
                    <a:cubicBezTo>
                      <a:pt x="11050" y="6955"/>
                      <a:pt x="11836" y="6193"/>
                      <a:pt x="11836" y="5216"/>
                    </a:cubicBezTo>
                    <a:cubicBezTo>
                      <a:pt x="11836" y="4645"/>
                      <a:pt x="11550" y="4144"/>
                      <a:pt x="11098" y="3811"/>
                    </a:cubicBezTo>
                    <a:cubicBezTo>
                      <a:pt x="11122" y="3692"/>
                      <a:pt x="11122" y="3573"/>
                      <a:pt x="11122" y="3478"/>
                    </a:cubicBezTo>
                    <a:cubicBezTo>
                      <a:pt x="11122" y="2311"/>
                      <a:pt x="10217" y="1406"/>
                      <a:pt x="9050" y="1406"/>
                    </a:cubicBezTo>
                    <a:lnTo>
                      <a:pt x="8859" y="1406"/>
                    </a:lnTo>
                    <a:cubicBezTo>
                      <a:pt x="8121" y="501"/>
                      <a:pt x="7073" y="1"/>
                      <a:pt x="59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4"/>
              <p:cNvSpPr/>
              <p:nvPr/>
            </p:nvSpPr>
            <p:spPr>
              <a:xfrm>
                <a:off x="5894719" y="2368382"/>
                <a:ext cx="68519" cy="67716"/>
              </a:xfrm>
              <a:custGeom>
                <a:rect b="b" l="l" r="r" t="t"/>
                <a:pathLst>
                  <a:path extrusionOk="0" h="2025" w="2049">
                    <a:moveTo>
                      <a:pt x="691" y="0"/>
                    </a:moveTo>
                    <a:lnTo>
                      <a:pt x="691" y="667"/>
                    </a:lnTo>
                    <a:lnTo>
                      <a:pt x="1" y="667"/>
                    </a:lnTo>
                    <a:lnTo>
                      <a:pt x="1" y="1358"/>
                    </a:lnTo>
                    <a:lnTo>
                      <a:pt x="691" y="1358"/>
                    </a:lnTo>
                    <a:lnTo>
                      <a:pt x="691" y="2025"/>
                    </a:lnTo>
                    <a:lnTo>
                      <a:pt x="1358" y="2025"/>
                    </a:lnTo>
                    <a:lnTo>
                      <a:pt x="1358" y="1358"/>
                    </a:lnTo>
                    <a:lnTo>
                      <a:pt x="2049" y="1358"/>
                    </a:lnTo>
                    <a:lnTo>
                      <a:pt x="2049" y="691"/>
                    </a:lnTo>
                    <a:lnTo>
                      <a:pt x="1358" y="691"/>
                    </a:lnTo>
                    <a:lnTo>
                      <a:pt x="1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5615194" y="2320596"/>
                <a:ext cx="68519" cy="69321"/>
              </a:xfrm>
              <a:custGeom>
                <a:rect b="b" l="l" r="r" t="t"/>
                <a:pathLst>
                  <a:path extrusionOk="0" h="2073" w="2049">
                    <a:moveTo>
                      <a:pt x="668" y="0"/>
                    </a:moveTo>
                    <a:lnTo>
                      <a:pt x="668" y="691"/>
                    </a:lnTo>
                    <a:lnTo>
                      <a:pt x="1" y="691"/>
                    </a:lnTo>
                    <a:lnTo>
                      <a:pt x="1" y="1382"/>
                    </a:lnTo>
                    <a:lnTo>
                      <a:pt x="668" y="1382"/>
                    </a:lnTo>
                    <a:lnTo>
                      <a:pt x="668" y="2072"/>
                    </a:lnTo>
                    <a:lnTo>
                      <a:pt x="1358" y="2072"/>
                    </a:lnTo>
                    <a:lnTo>
                      <a:pt x="1358" y="1382"/>
                    </a:lnTo>
                    <a:lnTo>
                      <a:pt x="2049" y="1382"/>
                    </a:lnTo>
                    <a:lnTo>
                      <a:pt x="2049" y="691"/>
                    </a:lnTo>
                    <a:lnTo>
                      <a:pt x="1358" y="691"/>
                    </a:lnTo>
                    <a:lnTo>
                      <a:pt x="1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6" name="Google Shape;946;p34"/>
          <p:cNvGrpSpPr/>
          <p:nvPr/>
        </p:nvGrpSpPr>
        <p:grpSpPr>
          <a:xfrm>
            <a:off x="4818753" y="1939225"/>
            <a:ext cx="544200" cy="544200"/>
            <a:chOff x="647025" y="2585675"/>
            <a:chExt cx="544200" cy="544200"/>
          </a:xfrm>
        </p:grpSpPr>
        <p:sp>
          <p:nvSpPr>
            <p:cNvPr id="947" name="Google Shape;947;p34"/>
            <p:cNvSpPr/>
            <p:nvPr/>
          </p:nvSpPr>
          <p:spPr>
            <a:xfrm>
              <a:off x="647025" y="2585675"/>
              <a:ext cx="544200" cy="54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 name="Google Shape;948;p34"/>
            <p:cNvGrpSpPr/>
            <p:nvPr/>
          </p:nvGrpSpPr>
          <p:grpSpPr>
            <a:xfrm>
              <a:off x="720782" y="2661416"/>
              <a:ext cx="397434" cy="398237"/>
              <a:chOff x="720782" y="2661416"/>
              <a:chExt cx="397434" cy="398237"/>
            </a:xfrm>
          </p:grpSpPr>
          <p:sp>
            <p:nvSpPr>
              <p:cNvPr id="949" name="Google Shape;949;p34"/>
              <p:cNvSpPr/>
              <p:nvPr/>
            </p:nvSpPr>
            <p:spPr>
              <a:xfrm>
                <a:off x="720782" y="2754614"/>
                <a:ext cx="187197" cy="47017"/>
              </a:xfrm>
              <a:custGeom>
                <a:rect b="b" l="l" r="r" t="t"/>
                <a:pathLst>
                  <a:path extrusionOk="0" h="1406" w="5598">
                    <a:moveTo>
                      <a:pt x="1" y="0"/>
                    </a:moveTo>
                    <a:lnTo>
                      <a:pt x="1" y="1405"/>
                    </a:lnTo>
                    <a:lnTo>
                      <a:pt x="5597" y="1405"/>
                    </a:lnTo>
                    <a:lnTo>
                      <a:pt x="55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931053" y="2754614"/>
                <a:ext cx="187164" cy="47017"/>
              </a:xfrm>
              <a:custGeom>
                <a:rect b="b" l="l" r="r" t="t"/>
                <a:pathLst>
                  <a:path extrusionOk="0" h="1406" w="5597">
                    <a:moveTo>
                      <a:pt x="0" y="0"/>
                    </a:moveTo>
                    <a:lnTo>
                      <a:pt x="0" y="1405"/>
                    </a:lnTo>
                    <a:lnTo>
                      <a:pt x="5596" y="1405"/>
                    </a:lnTo>
                    <a:lnTo>
                      <a:pt x="55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769370" y="2824670"/>
                <a:ext cx="139411" cy="234983"/>
              </a:xfrm>
              <a:custGeom>
                <a:rect b="b" l="l" r="r" t="t"/>
                <a:pathLst>
                  <a:path extrusionOk="0" h="7027" w="4169">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932624" y="2824670"/>
                <a:ext cx="139411" cy="234983"/>
              </a:xfrm>
              <a:custGeom>
                <a:rect b="b" l="l" r="r" t="t"/>
                <a:pathLst>
                  <a:path extrusionOk="0" h="7027" w="4169">
                    <a:moveTo>
                      <a:pt x="1715" y="1096"/>
                    </a:moveTo>
                    <a:lnTo>
                      <a:pt x="1715" y="1787"/>
                    </a:lnTo>
                    <a:lnTo>
                      <a:pt x="1025" y="1787"/>
                    </a:lnTo>
                    <a:lnTo>
                      <a:pt x="1025" y="1096"/>
                    </a:lnTo>
                    <a:close/>
                    <a:moveTo>
                      <a:pt x="3120" y="2478"/>
                    </a:moveTo>
                    <a:lnTo>
                      <a:pt x="3120" y="3144"/>
                    </a:lnTo>
                    <a:lnTo>
                      <a:pt x="2430" y="3144"/>
                    </a:lnTo>
                    <a:lnTo>
                      <a:pt x="2430" y="2478"/>
                    </a:lnTo>
                    <a:close/>
                    <a:moveTo>
                      <a:pt x="1715" y="3859"/>
                    </a:moveTo>
                    <a:lnTo>
                      <a:pt x="1715" y="4549"/>
                    </a:lnTo>
                    <a:lnTo>
                      <a:pt x="1025" y="4549"/>
                    </a:lnTo>
                    <a:lnTo>
                      <a:pt x="1025" y="3859"/>
                    </a:lnTo>
                    <a:close/>
                    <a:moveTo>
                      <a:pt x="3120" y="5264"/>
                    </a:moveTo>
                    <a:lnTo>
                      <a:pt x="3120" y="5955"/>
                    </a:lnTo>
                    <a:lnTo>
                      <a:pt x="2430" y="5955"/>
                    </a:lnTo>
                    <a:lnTo>
                      <a:pt x="2430" y="5264"/>
                    </a:lnTo>
                    <a:close/>
                    <a:moveTo>
                      <a:pt x="1" y="1"/>
                    </a:moveTo>
                    <a:lnTo>
                      <a:pt x="1" y="7026"/>
                    </a:lnTo>
                    <a:lnTo>
                      <a:pt x="4168" y="7026"/>
                    </a:lnTo>
                    <a:lnTo>
                      <a:pt x="4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790872" y="2661416"/>
                <a:ext cx="257254" cy="70926"/>
              </a:xfrm>
              <a:custGeom>
                <a:rect b="b" l="l" r="r" t="t"/>
                <a:pathLst>
                  <a:path extrusionOk="0" h="2121" w="7693">
                    <a:moveTo>
                      <a:pt x="1763" y="1"/>
                    </a:moveTo>
                    <a:cubicBezTo>
                      <a:pt x="810" y="1"/>
                      <a:pt x="1" y="763"/>
                      <a:pt x="1" y="1763"/>
                    </a:cubicBezTo>
                    <a:cubicBezTo>
                      <a:pt x="1" y="1858"/>
                      <a:pt x="1" y="2001"/>
                      <a:pt x="24" y="2120"/>
                    </a:cubicBezTo>
                    <a:lnTo>
                      <a:pt x="7645" y="2120"/>
                    </a:lnTo>
                    <a:cubicBezTo>
                      <a:pt x="7693" y="2001"/>
                      <a:pt x="7693" y="1858"/>
                      <a:pt x="7693" y="1763"/>
                    </a:cubicBezTo>
                    <a:cubicBezTo>
                      <a:pt x="7693" y="811"/>
                      <a:pt x="6907" y="1"/>
                      <a:pt x="5930" y="1"/>
                    </a:cubicBezTo>
                    <a:cubicBezTo>
                      <a:pt x="5026" y="1"/>
                      <a:pt x="4263" y="477"/>
                      <a:pt x="3835" y="1192"/>
                    </a:cubicBezTo>
                    <a:cubicBezTo>
                      <a:pt x="3430" y="477"/>
                      <a:pt x="2644" y="1"/>
                      <a:pt x="1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RECOMMENDATIONS</a:t>
            </a:r>
            <a:endParaRPr/>
          </a:p>
        </p:txBody>
      </p:sp>
      <p:sp>
        <p:nvSpPr>
          <p:cNvPr id="959" name="Google Shape;959;p35"/>
          <p:cNvSpPr txBox="1"/>
          <p:nvPr>
            <p:ph idx="1" type="subTitle"/>
          </p:nvPr>
        </p:nvSpPr>
        <p:spPr>
          <a:xfrm>
            <a:off x="714435" y="1855913"/>
            <a:ext cx="25419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 your pitch deck clearly and make sure all the important points are easy to understand</a:t>
            </a:r>
            <a:endParaRPr/>
          </a:p>
        </p:txBody>
      </p:sp>
      <p:sp>
        <p:nvSpPr>
          <p:cNvPr id="960" name="Google Shape;960;p35"/>
          <p:cNvSpPr txBox="1"/>
          <p:nvPr>
            <p:ph idx="2" type="subTitle"/>
          </p:nvPr>
        </p:nvSpPr>
        <p:spPr>
          <a:xfrm>
            <a:off x="3301650" y="1855923"/>
            <a:ext cx="25419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Incorporate visuals or graphics to illustrate your message and keep the audience engaged</a:t>
            </a:r>
            <a:endParaRPr/>
          </a:p>
        </p:txBody>
      </p:sp>
      <p:sp>
        <p:nvSpPr>
          <p:cNvPr id="961" name="Google Shape;961;p35"/>
          <p:cNvSpPr txBox="1"/>
          <p:nvPr>
            <p:ph idx="3" type="subTitle"/>
          </p:nvPr>
        </p:nvSpPr>
        <p:spPr>
          <a:xfrm>
            <a:off x="713235" y="3399638"/>
            <a:ext cx="25443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Include impactful stories, statistics, or facts that will help your audience remember your</a:t>
            </a:r>
            <a:endParaRPr/>
          </a:p>
          <a:p>
            <a:pPr indent="0" lvl="0" marL="0" rtl="0" algn="ctr">
              <a:spcBef>
                <a:spcPts val="0"/>
              </a:spcBef>
              <a:spcAft>
                <a:spcPts val="0"/>
              </a:spcAft>
              <a:buNone/>
            </a:pPr>
            <a:r>
              <a:rPr lang="en"/>
              <a:t>message afterwards</a:t>
            </a:r>
            <a:endParaRPr/>
          </a:p>
        </p:txBody>
      </p:sp>
      <p:sp>
        <p:nvSpPr>
          <p:cNvPr id="962" name="Google Shape;962;p35"/>
          <p:cNvSpPr txBox="1"/>
          <p:nvPr>
            <p:ph idx="4" type="subTitle"/>
          </p:nvPr>
        </p:nvSpPr>
        <p:spPr>
          <a:xfrm>
            <a:off x="3302250" y="3399638"/>
            <a:ext cx="25419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Practice presenting your deck beforehand with friends or colleagues for feedback, then use this input to refine it further</a:t>
            </a:r>
            <a:endParaRPr/>
          </a:p>
        </p:txBody>
      </p:sp>
      <p:sp>
        <p:nvSpPr>
          <p:cNvPr id="963" name="Google Shape;963;p35"/>
          <p:cNvSpPr txBox="1"/>
          <p:nvPr>
            <p:ph idx="7" type="subTitle"/>
          </p:nvPr>
        </p:nvSpPr>
        <p:spPr>
          <a:xfrm>
            <a:off x="714435" y="1500175"/>
            <a:ext cx="25419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IT SIMPLE</a:t>
            </a:r>
            <a:endParaRPr/>
          </a:p>
        </p:txBody>
      </p:sp>
      <p:sp>
        <p:nvSpPr>
          <p:cNvPr id="964" name="Google Shape;964;p35"/>
          <p:cNvSpPr txBox="1"/>
          <p:nvPr>
            <p:ph idx="8" type="subTitle"/>
          </p:nvPr>
        </p:nvSpPr>
        <p:spPr>
          <a:xfrm>
            <a:off x="3301650" y="1500184"/>
            <a:ext cx="25419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VISUALS</a:t>
            </a:r>
            <a:endParaRPr/>
          </a:p>
        </p:txBody>
      </p:sp>
      <p:sp>
        <p:nvSpPr>
          <p:cNvPr id="965" name="Google Shape;965;p35"/>
          <p:cNvSpPr txBox="1"/>
          <p:nvPr>
            <p:ph idx="9" type="subTitle"/>
          </p:nvPr>
        </p:nvSpPr>
        <p:spPr>
          <a:xfrm>
            <a:off x="5888865" y="1500184"/>
            <a:ext cx="25419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KEEP IT SHORT </a:t>
            </a:r>
            <a:endParaRPr/>
          </a:p>
        </p:txBody>
      </p:sp>
      <p:sp>
        <p:nvSpPr>
          <p:cNvPr id="966" name="Google Shape;966;p35"/>
          <p:cNvSpPr txBox="1"/>
          <p:nvPr>
            <p:ph idx="5" type="subTitle"/>
          </p:nvPr>
        </p:nvSpPr>
        <p:spPr>
          <a:xfrm>
            <a:off x="5888865" y="1855923"/>
            <a:ext cx="25419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good pitch deck should be concise and clear; avoid trying to cram in too much information</a:t>
            </a:r>
            <a:endParaRPr/>
          </a:p>
        </p:txBody>
      </p:sp>
      <p:sp>
        <p:nvSpPr>
          <p:cNvPr id="967" name="Google Shape;967;p35"/>
          <p:cNvSpPr txBox="1"/>
          <p:nvPr>
            <p:ph idx="6" type="subTitle"/>
          </p:nvPr>
        </p:nvSpPr>
        <p:spPr>
          <a:xfrm>
            <a:off x="5888865" y="3399638"/>
            <a:ext cx="25419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pitch deck is an overview of your business; focus on key points that get the most important ideas across</a:t>
            </a:r>
            <a:endParaRPr/>
          </a:p>
        </p:txBody>
      </p:sp>
      <p:sp>
        <p:nvSpPr>
          <p:cNvPr id="968" name="Google Shape;968;p35"/>
          <p:cNvSpPr txBox="1"/>
          <p:nvPr>
            <p:ph idx="13" type="subTitle"/>
          </p:nvPr>
        </p:nvSpPr>
        <p:spPr>
          <a:xfrm>
            <a:off x="713235" y="3040800"/>
            <a:ext cx="25443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MAKE IT MEMORABLE </a:t>
            </a:r>
            <a:endParaRPr/>
          </a:p>
        </p:txBody>
      </p:sp>
      <p:sp>
        <p:nvSpPr>
          <p:cNvPr id="969" name="Google Shape;969;p35"/>
          <p:cNvSpPr txBox="1"/>
          <p:nvPr>
            <p:ph idx="14" type="subTitle"/>
          </p:nvPr>
        </p:nvSpPr>
        <p:spPr>
          <a:xfrm>
            <a:off x="3302250" y="3040801"/>
            <a:ext cx="25419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 &amp; ITERATE </a:t>
            </a:r>
            <a:endParaRPr/>
          </a:p>
        </p:txBody>
      </p:sp>
      <p:sp>
        <p:nvSpPr>
          <p:cNvPr id="970" name="Google Shape;970;p35"/>
          <p:cNvSpPr txBox="1"/>
          <p:nvPr>
            <p:ph idx="15" type="subTitle"/>
          </p:nvPr>
        </p:nvSpPr>
        <p:spPr>
          <a:xfrm>
            <a:off x="5888865" y="3040801"/>
            <a:ext cx="25419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MAIN POINTS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er Engagement Platform Pitch Deck by Slidesgo">
  <a:themeElements>
    <a:clrScheme name="Simple Light">
      <a:dk1>
        <a:srgbClr val="242424"/>
      </a:dk1>
      <a:lt1>
        <a:srgbClr val="FFFFFF"/>
      </a:lt1>
      <a:dk2>
        <a:srgbClr val="EEEEEE"/>
      </a:dk2>
      <a:lt2>
        <a:srgbClr val="CCD6AF"/>
      </a:lt2>
      <a:accent1>
        <a:srgbClr val="9DA87C"/>
      </a:accent1>
      <a:accent2>
        <a:srgbClr val="515544"/>
      </a:accent2>
      <a:accent3>
        <a:srgbClr val="FFFFFF"/>
      </a:accent3>
      <a:accent4>
        <a:srgbClr val="FFFFFF"/>
      </a:accent4>
      <a:accent5>
        <a:srgbClr val="FFFFFF"/>
      </a:accent5>
      <a:accent6>
        <a:srgbClr val="FFFFFF"/>
      </a:accent6>
      <a:hlink>
        <a:srgbClr val="24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